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77" r:id="rId4"/>
    <p:sldId id="259" r:id="rId5"/>
    <p:sldId id="260" r:id="rId6"/>
    <p:sldId id="261" r:id="rId7"/>
    <p:sldId id="263" r:id="rId8"/>
    <p:sldId id="268" r:id="rId9"/>
    <p:sldId id="271" r:id="rId10"/>
    <p:sldId id="279" r:id="rId11"/>
    <p:sldId id="280" r:id="rId12"/>
    <p:sldId id="281" r:id="rId13"/>
    <p:sldId id="272" r:id="rId14"/>
    <p:sldId id="273" r:id="rId15"/>
    <p:sldId id="274" r:id="rId16"/>
    <p:sldId id="275" r:id="rId17"/>
    <p:sldId id="276" r:id="rId18"/>
    <p:sldId id="278" r:id="rId19"/>
    <p:sldId id="269" r:id="rId20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266" autoAdjust="0"/>
    <p:restoredTop sz="94660"/>
  </p:normalViewPr>
  <p:slideViewPr>
    <p:cSldViewPr>
      <p:cViewPr>
        <p:scale>
          <a:sx n="80" d="100"/>
          <a:sy n="80" d="100"/>
        </p:scale>
        <p:origin x="-1070" y="-19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86E141-19EC-4C23-8480-4A7B02267EFC}" type="doc">
      <dgm:prSet loTypeId="urn:microsoft.com/office/officeart/2005/8/layout/funnel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pPr rtl="1"/>
          <a:endParaRPr lang="he-IL"/>
        </a:p>
      </dgm:t>
    </dgm:pt>
    <dgm:pt modelId="{42DFB9E1-3088-40F5-92E4-5C828870D0E8}">
      <dgm:prSet phldrT="[טקסט]" custT="1"/>
      <dgm:spPr/>
      <dgm:t>
        <a:bodyPr/>
        <a:lstStyle/>
        <a:p>
          <a:pPr rtl="1"/>
          <a:r>
            <a:rPr lang="he-IL" sz="1600" dirty="0" smtClean="0"/>
            <a:t>ניהול ממוכן של העבודה מול הגורמים החיצוניים </a:t>
          </a:r>
          <a:endParaRPr lang="he-IL" sz="1600" dirty="0"/>
        </a:p>
      </dgm:t>
    </dgm:pt>
    <dgm:pt modelId="{ACA80494-CDDE-4E88-95DA-8D0770D10FE5}" type="parTrans" cxnId="{6B405358-C5F9-4B74-8891-DCCBC5181388}">
      <dgm:prSet/>
      <dgm:spPr/>
      <dgm:t>
        <a:bodyPr/>
        <a:lstStyle/>
        <a:p>
          <a:pPr rtl="1"/>
          <a:endParaRPr lang="he-IL"/>
        </a:p>
      </dgm:t>
    </dgm:pt>
    <dgm:pt modelId="{8E1C0B9D-7DE3-4C40-B77D-61B0FC8E33E6}" type="sibTrans" cxnId="{6B405358-C5F9-4B74-8891-DCCBC5181388}">
      <dgm:prSet/>
      <dgm:spPr/>
      <dgm:t>
        <a:bodyPr/>
        <a:lstStyle/>
        <a:p>
          <a:pPr rtl="1"/>
          <a:endParaRPr lang="he-IL"/>
        </a:p>
      </dgm:t>
    </dgm:pt>
    <dgm:pt modelId="{99EDDB21-8CD7-4122-9709-27AB12626B56}">
      <dgm:prSet custT="1"/>
      <dgm:spPr/>
      <dgm:t>
        <a:bodyPr/>
        <a:lstStyle/>
        <a:p>
          <a:pPr rtl="1"/>
          <a:r>
            <a:rPr lang="he-IL" sz="2400" b="1" dirty="0" smtClean="0">
              <a:solidFill>
                <a:srgbClr val="002060"/>
              </a:solidFill>
            </a:rPr>
            <a:t>מערכת המטפלת בתהליכי המדען הראשי באופן ממוכן ומקוון מקצה לקצה</a:t>
          </a:r>
          <a:endParaRPr lang="he-IL" sz="2400" b="1" dirty="0">
            <a:solidFill>
              <a:srgbClr val="002060"/>
            </a:solidFill>
            <a:latin typeface="+mn-lt"/>
          </a:endParaRPr>
        </a:p>
      </dgm:t>
    </dgm:pt>
    <dgm:pt modelId="{64F02177-A9D5-42D3-BE55-C62ED978CC70}" type="parTrans" cxnId="{9BDDFBF3-FD81-4A5B-B9BB-E44E726BEB8E}">
      <dgm:prSet/>
      <dgm:spPr/>
      <dgm:t>
        <a:bodyPr/>
        <a:lstStyle/>
        <a:p>
          <a:pPr rtl="1"/>
          <a:endParaRPr lang="he-IL"/>
        </a:p>
      </dgm:t>
    </dgm:pt>
    <dgm:pt modelId="{BBE6FDD8-FE24-4A2B-8DE1-BBD150AEDCC5}" type="sibTrans" cxnId="{9BDDFBF3-FD81-4A5B-B9BB-E44E726BEB8E}">
      <dgm:prSet/>
      <dgm:spPr/>
      <dgm:t>
        <a:bodyPr/>
        <a:lstStyle/>
        <a:p>
          <a:pPr rtl="1"/>
          <a:endParaRPr lang="he-IL"/>
        </a:p>
      </dgm:t>
    </dgm:pt>
    <dgm:pt modelId="{B3CFCA05-B653-4368-9AE8-3282C77051F6}">
      <dgm:prSet custT="1"/>
      <dgm:spPr/>
      <dgm:t>
        <a:bodyPr/>
        <a:lstStyle/>
        <a:p>
          <a:pPr rtl="1"/>
          <a:r>
            <a:rPr lang="he-IL" sz="1600" dirty="0" smtClean="0"/>
            <a:t>מתן חיווי מיידי ושוטף למגישי הבקשות על מצב בקשתם</a:t>
          </a:r>
          <a:endParaRPr lang="en-US" sz="1600" dirty="0"/>
        </a:p>
      </dgm:t>
    </dgm:pt>
    <dgm:pt modelId="{79EDADD3-6721-47BE-89A9-5EB326D78F6E}" type="parTrans" cxnId="{1F49FBA7-E289-4DC4-BB70-8C790D1F70CA}">
      <dgm:prSet/>
      <dgm:spPr/>
      <dgm:t>
        <a:bodyPr/>
        <a:lstStyle/>
        <a:p>
          <a:pPr rtl="1"/>
          <a:endParaRPr lang="he-IL"/>
        </a:p>
      </dgm:t>
    </dgm:pt>
    <dgm:pt modelId="{8D39BEEC-B063-46A7-AD48-68A736C174F9}" type="sibTrans" cxnId="{1F49FBA7-E289-4DC4-BB70-8C790D1F70CA}">
      <dgm:prSet/>
      <dgm:spPr/>
      <dgm:t>
        <a:bodyPr/>
        <a:lstStyle/>
        <a:p>
          <a:pPr rtl="1"/>
          <a:endParaRPr lang="he-IL"/>
        </a:p>
      </dgm:t>
    </dgm:pt>
    <dgm:pt modelId="{ED8FDB45-A8E2-487E-91DC-C5F788CAB4A2}">
      <dgm:prSet custT="1"/>
      <dgm:spPr/>
      <dgm:t>
        <a:bodyPr/>
        <a:lstStyle/>
        <a:p>
          <a:pPr rtl="1"/>
          <a:r>
            <a:rPr lang="he-IL" sz="1600" dirty="0" smtClean="0"/>
            <a:t>יכולת בקרה על זמני הטיפול בבקשה לכלל הגורמים במדען הראשי</a:t>
          </a:r>
          <a:endParaRPr lang="en-US" sz="1600" dirty="0"/>
        </a:p>
      </dgm:t>
    </dgm:pt>
    <dgm:pt modelId="{3B5C26F8-6835-4A8E-B3A7-6EFEB6A16936}" type="parTrans" cxnId="{B921B54D-0807-40FD-A06F-3BB469E67B54}">
      <dgm:prSet/>
      <dgm:spPr/>
      <dgm:t>
        <a:bodyPr/>
        <a:lstStyle/>
        <a:p>
          <a:pPr rtl="1"/>
          <a:endParaRPr lang="he-IL"/>
        </a:p>
      </dgm:t>
    </dgm:pt>
    <dgm:pt modelId="{FA605D50-026C-496F-9B63-B544E59633AA}" type="sibTrans" cxnId="{B921B54D-0807-40FD-A06F-3BB469E67B54}">
      <dgm:prSet/>
      <dgm:spPr/>
      <dgm:t>
        <a:bodyPr/>
        <a:lstStyle/>
        <a:p>
          <a:pPr rtl="1"/>
          <a:endParaRPr lang="he-IL"/>
        </a:p>
      </dgm:t>
    </dgm:pt>
    <dgm:pt modelId="{CE047263-DDDE-4431-BC42-969503C76992}" type="pres">
      <dgm:prSet presAssocID="{AB86E141-19EC-4C23-8480-4A7B02267EFC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A01E5902-0B52-4583-8D3A-100FB691BDD2}" type="pres">
      <dgm:prSet presAssocID="{AB86E141-19EC-4C23-8480-4A7B02267EFC}" presName="ellipse" presStyleLbl="trBgShp" presStyleIdx="0" presStyleCnt="1" custScaleX="123826" custScaleY="116964"/>
      <dgm:spPr/>
    </dgm:pt>
    <dgm:pt modelId="{CFAD12EF-1AF7-4F12-8B9A-8A916149B1D5}" type="pres">
      <dgm:prSet presAssocID="{AB86E141-19EC-4C23-8480-4A7B02267EFC}" presName="arrow1" presStyleLbl="fgShp" presStyleIdx="0" presStyleCnt="1"/>
      <dgm:spPr/>
    </dgm:pt>
    <dgm:pt modelId="{ECB4357B-0699-4BA0-91A1-6C99D265FEC8}" type="pres">
      <dgm:prSet presAssocID="{AB86E141-19EC-4C23-8480-4A7B02267EFC}" presName="rectangle" presStyleLbl="revTx" presStyleIdx="0" presStyleCnt="1" custScaleX="154939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C307CA77-028C-4C03-9116-78E303C53B98}" type="pres">
      <dgm:prSet presAssocID="{B3CFCA05-B653-4368-9AE8-3282C77051F6}" presName="item1" presStyleLbl="node1" presStyleIdx="0" presStyleCnt="3" custScaleX="125814" custScaleY="120679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26464C4D-CD5B-4798-9231-EEBA2B83075B}" type="pres">
      <dgm:prSet presAssocID="{ED8FDB45-A8E2-487E-91DC-C5F788CAB4A2}" presName="item2" presStyleLbl="node1" presStyleIdx="1" presStyleCnt="3" custScaleX="125814" custScaleY="120679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62786E5C-A1D3-4AD3-A0DD-1C56DB6C9F58}" type="pres">
      <dgm:prSet presAssocID="{99EDDB21-8CD7-4122-9709-27AB12626B56}" presName="item3" presStyleLbl="node1" presStyleIdx="2" presStyleCnt="3" custScaleX="125814" custScaleY="120679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46D58C4F-C7F3-430F-93C2-34766C13F4AB}" type="pres">
      <dgm:prSet presAssocID="{AB86E141-19EC-4C23-8480-4A7B02267EFC}" presName="funnel" presStyleLbl="trAlignAcc1" presStyleIdx="0" presStyleCnt="1" custScaleX="123826" custScaleY="116964"/>
      <dgm:spPr/>
    </dgm:pt>
  </dgm:ptLst>
  <dgm:cxnLst>
    <dgm:cxn modelId="{B921B54D-0807-40FD-A06F-3BB469E67B54}" srcId="{AB86E141-19EC-4C23-8480-4A7B02267EFC}" destId="{ED8FDB45-A8E2-487E-91DC-C5F788CAB4A2}" srcOrd="2" destOrd="0" parTransId="{3B5C26F8-6835-4A8E-B3A7-6EFEB6A16936}" sibTransId="{FA605D50-026C-496F-9B63-B544E59633AA}"/>
    <dgm:cxn modelId="{9BDDFBF3-FD81-4A5B-B9BB-E44E726BEB8E}" srcId="{AB86E141-19EC-4C23-8480-4A7B02267EFC}" destId="{99EDDB21-8CD7-4122-9709-27AB12626B56}" srcOrd="3" destOrd="0" parTransId="{64F02177-A9D5-42D3-BE55-C62ED978CC70}" sibTransId="{BBE6FDD8-FE24-4A2B-8DE1-BBD150AEDCC5}"/>
    <dgm:cxn modelId="{2BCE57D4-C9AF-427C-9540-58AC95680023}" type="presOf" srcId="{ED8FDB45-A8E2-487E-91DC-C5F788CAB4A2}" destId="{C307CA77-028C-4C03-9116-78E303C53B98}" srcOrd="0" destOrd="0" presId="urn:microsoft.com/office/officeart/2005/8/layout/funnel1"/>
    <dgm:cxn modelId="{D09AD84E-EE75-44C6-AA7F-3EBDE7AE9C4C}" type="presOf" srcId="{AB86E141-19EC-4C23-8480-4A7B02267EFC}" destId="{CE047263-DDDE-4431-BC42-969503C76992}" srcOrd="0" destOrd="0" presId="urn:microsoft.com/office/officeart/2005/8/layout/funnel1"/>
    <dgm:cxn modelId="{6B405358-C5F9-4B74-8891-DCCBC5181388}" srcId="{AB86E141-19EC-4C23-8480-4A7B02267EFC}" destId="{42DFB9E1-3088-40F5-92E4-5C828870D0E8}" srcOrd="0" destOrd="0" parTransId="{ACA80494-CDDE-4E88-95DA-8D0770D10FE5}" sibTransId="{8E1C0B9D-7DE3-4C40-B77D-61B0FC8E33E6}"/>
    <dgm:cxn modelId="{1F49FBA7-E289-4DC4-BB70-8C790D1F70CA}" srcId="{AB86E141-19EC-4C23-8480-4A7B02267EFC}" destId="{B3CFCA05-B653-4368-9AE8-3282C77051F6}" srcOrd="1" destOrd="0" parTransId="{79EDADD3-6721-47BE-89A9-5EB326D78F6E}" sibTransId="{8D39BEEC-B063-46A7-AD48-68A736C174F9}"/>
    <dgm:cxn modelId="{AF741E42-ABD7-4729-B11A-4A6AA7B10F22}" type="presOf" srcId="{42DFB9E1-3088-40F5-92E4-5C828870D0E8}" destId="{62786E5C-A1D3-4AD3-A0DD-1C56DB6C9F58}" srcOrd="0" destOrd="0" presId="urn:microsoft.com/office/officeart/2005/8/layout/funnel1"/>
    <dgm:cxn modelId="{C6A9EE6A-45DC-47A8-BF6F-CBCBB840A9F8}" type="presOf" srcId="{B3CFCA05-B653-4368-9AE8-3282C77051F6}" destId="{26464C4D-CD5B-4798-9231-EEBA2B83075B}" srcOrd="0" destOrd="0" presId="urn:microsoft.com/office/officeart/2005/8/layout/funnel1"/>
    <dgm:cxn modelId="{69BEA19F-606C-47BF-AFC2-10B5A2050DE3}" type="presOf" srcId="{99EDDB21-8CD7-4122-9709-27AB12626B56}" destId="{ECB4357B-0699-4BA0-91A1-6C99D265FEC8}" srcOrd="0" destOrd="0" presId="urn:microsoft.com/office/officeart/2005/8/layout/funnel1"/>
    <dgm:cxn modelId="{3B1B8A3A-A5ED-43D1-9962-F9FC369600C0}" type="presParOf" srcId="{CE047263-DDDE-4431-BC42-969503C76992}" destId="{A01E5902-0B52-4583-8D3A-100FB691BDD2}" srcOrd="0" destOrd="0" presId="urn:microsoft.com/office/officeart/2005/8/layout/funnel1"/>
    <dgm:cxn modelId="{84B813AF-B694-4002-86B1-BBE32725CDAE}" type="presParOf" srcId="{CE047263-DDDE-4431-BC42-969503C76992}" destId="{CFAD12EF-1AF7-4F12-8B9A-8A916149B1D5}" srcOrd="1" destOrd="0" presId="urn:microsoft.com/office/officeart/2005/8/layout/funnel1"/>
    <dgm:cxn modelId="{8F419E01-B7C3-4415-9FBE-C70537560C5D}" type="presParOf" srcId="{CE047263-DDDE-4431-BC42-969503C76992}" destId="{ECB4357B-0699-4BA0-91A1-6C99D265FEC8}" srcOrd="2" destOrd="0" presId="urn:microsoft.com/office/officeart/2005/8/layout/funnel1"/>
    <dgm:cxn modelId="{822245A1-0580-4674-8B43-539ECC6AB98D}" type="presParOf" srcId="{CE047263-DDDE-4431-BC42-969503C76992}" destId="{C307CA77-028C-4C03-9116-78E303C53B98}" srcOrd="3" destOrd="0" presId="urn:microsoft.com/office/officeart/2005/8/layout/funnel1"/>
    <dgm:cxn modelId="{8ABE90BE-65E5-4D97-AAEF-DC04E8777F71}" type="presParOf" srcId="{CE047263-DDDE-4431-BC42-969503C76992}" destId="{26464C4D-CD5B-4798-9231-EEBA2B83075B}" srcOrd="4" destOrd="0" presId="urn:microsoft.com/office/officeart/2005/8/layout/funnel1"/>
    <dgm:cxn modelId="{2B9C1459-C5B8-424B-AE42-944056977AD2}" type="presParOf" srcId="{CE047263-DDDE-4431-BC42-969503C76992}" destId="{62786E5C-A1D3-4AD3-A0DD-1C56DB6C9F58}" srcOrd="5" destOrd="0" presId="urn:microsoft.com/office/officeart/2005/8/layout/funnel1"/>
    <dgm:cxn modelId="{D345BD91-D132-45C2-AC64-7FC9F10E6558}" type="presParOf" srcId="{CE047263-DDDE-4431-BC42-969503C76992}" destId="{46D58C4F-C7F3-430F-93C2-34766C13F4AB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7DB9DE-0D69-4BFC-9699-DBD72DF74E3C}" type="doc">
      <dgm:prSet loTypeId="urn:microsoft.com/office/officeart/2005/8/layout/hList6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pPr rtl="1"/>
          <a:endParaRPr lang="he-IL"/>
        </a:p>
      </dgm:t>
    </dgm:pt>
    <dgm:pt modelId="{1255ABEE-80CB-42D6-82BC-E68EA21BB8E0}">
      <dgm:prSet custT="1"/>
      <dgm:spPr/>
      <dgm:t>
        <a:bodyPr/>
        <a:lstStyle/>
        <a:p>
          <a:pPr rtl="1"/>
          <a:r>
            <a:rPr lang="he-IL" sz="2400" dirty="0" smtClean="0"/>
            <a:t>ניהול של 100% מתהליך הבקשות למדען באופן מקוון</a:t>
          </a:r>
          <a:endParaRPr lang="en-US" sz="2400" dirty="0"/>
        </a:p>
      </dgm:t>
    </dgm:pt>
    <dgm:pt modelId="{FA3FCE6F-A67A-40C8-B819-9A89A880636B}" type="parTrans" cxnId="{D5D9B6C2-3CA1-4173-9EB4-C534F93DA8DA}">
      <dgm:prSet/>
      <dgm:spPr/>
      <dgm:t>
        <a:bodyPr/>
        <a:lstStyle/>
        <a:p>
          <a:pPr rtl="1"/>
          <a:endParaRPr lang="he-IL"/>
        </a:p>
      </dgm:t>
    </dgm:pt>
    <dgm:pt modelId="{0BDF540F-F766-4FBC-BA03-8F1D899F488C}" type="sibTrans" cxnId="{D5D9B6C2-3CA1-4173-9EB4-C534F93DA8DA}">
      <dgm:prSet/>
      <dgm:spPr/>
      <dgm:t>
        <a:bodyPr/>
        <a:lstStyle/>
        <a:p>
          <a:pPr rtl="1"/>
          <a:endParaRPr lang="he-IL"/>
        </a:p>
      </dgm:t>
    </dgm:pt>
    <dgm:pt modelId="{B04C6A53-552A-4C77-AFF5-32A550431763}">
      <dgm:prSet custT="1"/>
      <dgm:spPr/>
      <dgm:t>
        <a:bodyPr/>
        <a:lstStyle/>
        <a:p>
          <a:pPr rtl="1"/>
          <a:r>
            <a:rPr lang="he-IL" sz="2400" dirty="0" smtClean="0"/>
            <a:t>ניטור בעיות בתהליך האישור תוך 24 שעות</a:t>
          </a:r>
          <a:endParaRPr lang="en-US" sz="2400" dirty="0"/>
        </a:p>
      </dgm:t>
    </dgm:pt>
    <dgm:pt modelId="{719550BD-64A3-4C21-A149-804ACBEFDB26}" type="parTrans" cxnId="{CFC313AC-6539-4235-90E9-C14B1F9CCE87}">
      <dgm:prSet/>
      <dgm:spPr/>
      <dgm:t>
        <a:bodyPr/>
        <a:lstStyle/>
        <a:p>
          <a:pPr rtl="1"/>
          <a:endParaRPr lang="he-IL"/>
        </a:p>
      </dgm:t>
    </dgm:pt>
    <dgm:pt modelId="{B29BC9BE-529E-4D3E-885D-326430549CFF}" type="sibTrans" cxnId="{CFC313AC-6539-4235-90E9-C14B1F9CCE87}">
      <dgm:prSet/>
      <dgm:spPr/>
      <dgm:t>
        <a:bodyPr/>
        <a:lstStyle/>
        <a:p>
          <a:pPr rtl="1"/>
          <a:endParaRPr lang="he-IL"/>
        </a:p>
      </dgm:t>
    </dgm:pt>
    <dgm:pt modelId="{740390E0-D4B2-415D-9276-E010A5945407}" type="pres">
      <dgm:prSet presAssocID="{877DB9DE-0D69-4BFC-9699-DBD72DF74E3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C1C4AFA3-362E-4CB1-9525-F76484DB2518}" type="pres">
      <dgm:prSet presAssocID="{1255ABEE-80CB-42D6-82BC-E68EA21BB8E0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D5423EF2-2D10-4034-BE46-31F7977411D8}" type="pres">
      <dgm:prSet presAssocID="{0BDF540F-F766-4FBC-BA03-8F1D899F488C}" presName="sibTrans" presStyleCnt="0"/>
      <dgm:spPr/>
      <dgm:t>
        <a:bodyPr/>
        <a:lstStyle/>
        <a:p>
          <a:pPr rtl="1"/>
          <a:endParaRPr lang="he-IL"/>
        </a:p>
      </dgm:t>
    </dgm:pt>
    <dgm:pt modelId="{DE53563F-DA95-4DD7-A9E4-7DA0E29D35FB}" type="pres">
      <dgm:prSet presAssocID="{B04C6A53-552A-4C77-AFF5-32A55043176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D5D9B6C2-3CA1-4173-9EB4-C534F93DA8DA}" srcId="{877DB9DE-0D69-4BFC-9699-DBD72DF74E3C}" destId="{1255ABEE-80CB-42D6-82BC-E68EA21BB8E0}" srcOrd="0" destOrd="0" parTransId="{FA3FCE6F-A67A-40C8-B819-9A89A880636B}" sibTransId="{0BDF540F-F766-4FBC-BA03-8F1D899F488C}"/>
    <dgm:cxn modelId="{2C3E496C-2D60-411E-AB9C-6EDA7DF9CF06}" type="presOf" srcId="{877DB9DE-0D69-4BFC-9699-DBD72DF74E3C}" destId="{740390E0-D4B2-415D-9276-E010A5945407}" srcOrd="0" destOrd="0" presId="urn:microsoft.com/office/officeart/2005/8/layout/hList6"/>
    <dgm:cxn modelId="{9D6D6B0D-C260-4E60-BBB7-4BED8590EA28}" type="presOf" srcId="{B04C6A53-552A-4C77-AFF5-32A550431763}" destId="{DE53563F-DA95-4DD7-A9E4-7DA0E29D35FB}" srcOrd="0" destOrd="0" presId="urn:microsoft.com/office/officeart/2005/8/layout/hList6"/>
    <dgm:cxn modelId="{CFC313AC-6539-4235-90E9-C14B1F9CCE87}" srcId="{877DB9DE-0D69-4BFC-9699-DBD72DF74E3C}" destId="{B04C6A53-552A-4C77-AFF5-32A550431763}" srcOrd="1" destOrd="0" parTransId="{719550BD-64A3-4C21-A149-804ACBEFDB26}" sibTransId="{B29BC9BE-529E-4D3E-885D-326430549CFF}"/>
    <dgm:cxn modelId="{069D3FDA-B2FE-4709-B8C6-D488ABE4C2B0}" type="presOf" srcId="{1255ABEE-80CB-42D6-82BC-E68EA21BB8E0}" destId="{C1C4AFA3-362E-4CB1-9525-F76484DB2518}" srcOrd="0" destOrd="0" presId="urn:microsoft.com/office/officeart/2005/8/layout/hList6"/>
    <dgm:cxn modelId="{3E988930-48C8-4579-865D-4C1539B73C9B}" type="presParOf" srcId="{740390E0-D4B2-415D-9276-E010A5945407}" destId="{C1C4AFA3-362E-4CB1-9525-F76484DB2518}" srcOrd="0" destOrd="0" presId="urn:microsoft.com/office/officeart/2005/8/layout/hList6"/>
    <dgm:cxn modelId="{FF2CF924-43C5-499F-A57B-EDAC3BE60B2F}" type="presParOf" srcId="{740390E0-D4B2-415D-9276-E010A5945407}" destId="{D5423EF2-2D10-4034-BE46-31F7977411D8}" srcOrd="1" destOrd="0" presId="urn:microsoft.com/office/officeart/2005/8/layout/hList6"/>
    <dgm:cxn modelId="{2C8821F5-7E98-4694-8CB7-83AB2EC3E13F}" type="presParOf" srcId="{740390E0-D4B2-415D-9276-E010A5945407}" destId="{DE53563F-DA95-4DD7-A9E4-7DA0E29D35FB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568E2E-6FAB-4B76-8C62-FE9CC4C5EF3D}" type="doc">
      <dgm:prSet loTypeId="urn:microsoft.com/office/officeart/2005/8/layout/vList2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pPr rtl="1"/>
          <a:endParaRPr lang="he-IL"/>
        </a:p>
      </dgm:t>
    </dgm:pt>
    <dgm:pt modelId="{F27C9D55-7876-4892-A9FB-157AA22FEA68}">
      <dgm:prSet phldrT="[טקסט]"/>
      <dgm:spPr/>
      <dgm:t>
        <a:bodyPr/>
        <a:lstStyle/>
        <a:p>
          <a:pPr rtl="1"/>
          <a:r>
            <a:rPr lang="he-IL" smtClean="0"/>
            <a:t>בחירת המסלול המתאים לחברה בצורה ידידותית</a:t>
          </a:r>
          <a:endParaRPr lang="he-IL" dirty="0"/>
        </a:p>
      </dgm:t>
    </dgm:pt>
    <dgm:pt modelId="{5C91C812-E593-47E8-B6B9-242864C84099}" type="parTrans" cxnId="{CED228EC-F39B-4083-A325-8CB824CE2F77}">
      <dgm:prSet/>
      <dgm:spPr/>
      <dgm:t>
        <a:bodyPr/>
        <a:lstStyle/>
        <a:p>
          <a:pPr rtl="1"/>
          <a:endParaRPr lang="he-IL"/>
        </a:p>
      </dgm:t>
    </dgm:pt>
    <dgm:pt modelId="{13D42503-1ABC-4DDE-BBE2-4DABF928C7D8}" type="sibTrans" cxnId="{CED228EC-F39B-4083-A325-8CB824CE2F77}">
      <dgm:prSet/>
      <dgm:spPr/>
      <dgm:t>
        <a:bodyPr/>
        <a:lstStyle/>
        <a:p>
          <a:pPr rtl="1"/>
          <a:endParaRPr lang="he-IL"/>
        </a:p>
      </dgm:t>
    </dgm:pt>
    <dgm:pt modelId="{54653387-17B5-4389-9A49-9A0E111CC3A2}">
      <dgm:prSet/>
      <dgm:spPr/>
      <dgm:t>
        <a:bodyPr/>
        <a:lstStyle/>
        <a:p>
          <a:pPr rtl="1"/>
          <a:r>
            <a:rPr lang="he-IL" smtClean="0"/>
            <a:t>עבודה ממוכנת מול החברות</a:t>
          </a:r>
          <a:endParaRPr lang="he-IL" dirty="0" smtClean="0"/>
        </a:p>
      </dgm:t>
    </dgm:pt>
    <dgm:pt modelId="{3991657D-69A1-444B-A552-EDDBB8163FAB}" type="parTrans" cxnId="{173CC78F-D4BF-472B-8AFD-334C574630A2}">
      <dgm:prSet/>
      <dgm:spPr/>
      <dgm:t>
        <a:bodyPr/>
        <a:lstStyle/>
        <a:p>
          <a:pPr rtl="1"/>
          <a:endParaRPr lang="he-IL"/>
        </a:p>
      </dgm:t>
    </dgm:pt>
    <dgm:pt modelId="{A8951240-231F-4DA1-8FD5-89B6AB379CCA}" type="sibTrans" cxnId="{173CC78F-D4BF-472B-8AFD-334C574630A2}">
      <dgm:prSet/>
      <dgm:spPr/>
      <dgm:t>
        <a:bodyPr/>
        <a:lstStyle/>
        <a:p>
          <a:pPr rtl="1"/>
          <a:endParaRPr lang="he-IL"/>
        </a:p>
      </dgm:t>
    </dgm:pt>
    <dgm:pt modelId="{923BC890-1F5B-4FD5-9CC1-37DF429B0C71}">
      <dgm:prSet/>
      <dgm:spPr/>
      <dgm:t>
        <a:bodyPr/>
        <a:lstStyle/>
        <a:p>
          <a:pPr rtl="1"/>
          <a:r>
            <a:rPr lang="he-IL" smtClean="0"/>
            <a:t>עבודה ממוכנת מול הבודקים</a:t>
          </a:r>
          <a:endParaRPr lang="he-IL" dirty="0" smtClean="0"/>
        </a:p>
      </dgm:t>
    </dgm:pt>
    <dgm:pt modelId="{5E8DC6AC-8B5F-49E5-BD17-926F621B82DE}" type="parTrans" cxnId="{4E7B2623-2784-4130-ADC9-658BABFA5F5D}">
      <dgm:prSet/>
      <dgm:spPr/>
      <dgm:t>
        <a:bodyPr/>
        <a:lstStyle/>
        <a:p>
          <a:pPr rtl="1"/>
          <a:endParaRPr lang="he-IL"/>
        </a:p>
      </dgm:t>
    </dgm:pt>
    <dgm:pt modelId="{347C1083-F9AB-4F30-A158-0F7365CFAEBF}" type="sibTrans" cxnId="{4E7B2623-2784-4130-ADC9-658BABFA5F5D}">
      <dgm:prSet/>
      <dgm:spPr/>
      <dgm:t>
        <a:bodyPr/>
        <a:lstStyle/>
        <a:p>
          <a:pPr rtl="1"/>
          <a:endParaRPr lang="he-IL"/>
        </a:p>
      </dgm:t>
    </dgm:pt>
    <dgm:pt modelId="{C8652922-72F2-4F24-91D0-EAF4C9471F45}">
      <dgm:prSet/>
      <dgm:spPr/>
      <dgm:t>
        <a:bodyPr/>
        <a:lstStyle/>
        <a:p>
          <a:pPr rtl="1"/>
          <a:r>
            <a:rPr lang="he-IL" smtClean="0"/>
            <a:t>קבלת חווי סטטוס בקשה בצורה קלה וללא השקעת זמן מצד אנשי המדען</a:t>
          </a:r>
          <a:endParaRPr lang="he-IL" dirty="0" smtClean="0"/>
        </a:p>
      </dgm:t>
    </dgm:pt>
    <dgm:pt modelId="{91C0AEE9-D1B5-4D62-B8C6-9A17C8DD4A6E}" type="parTrans" cxnId="{CD674E62-A4EB-4509-97B8-124C4A6FEA06}">
      <dgm:prSet/>
      <dgm:spPr/>
      <dgm:t>
        <a:bodyPr/>
        <a:lstStyle/>
        <a:p>
          <a:pPr rtl="1"/>
          <a:endParaRPr lang="he-IL"/>
        </a:p>
      </dgm:t>
    </dgm:pt>
    <dgm:pt modelId="{ADA523CD-C273-47D4-8C65-50C445D5BFFE}" type="sibTrans" cxnId="{CD674E62-A4EB-4509-97B8-124C4A6FEA06}">
      <dgm:prSet/>
      <dgm:spPr/>
      <dgm:t>
        <a:bodyPr/>
        <a:lstStyle/>
        <a:p>
          <a:pPr rtl="1"/>
          <a:endParaRPr lang="he-IL"/>
        </a:p>
      </dgm:t>
    </dgm:pt>
    <dgm:pt modelId="{26508B27-5462-4F53-9A7E-8E2D0B8D559C}">
      <dgm:prSet/>
      <dgm:spPr/>
      <dgm:t>
        <a:bodyPr/>
        <a:lstStyle/>
        <a:p>
          <a:pPr rtl="1"/>
          <a:r>
            <a:rPr lang="he-IL" smtClean="0"/>
            <a:t>יכולת בקרה מלאה על התהליך בכל רגע נתון</a:t>
          </a:r>
          <a:endParaRPr lang="he-IL" dirty="0" smtClean="0"/>
        </a:p>
      </dgm:t>
    </dgm:pt>
    <dgm:pt modelId="{0E94CFA6-0192-4C67-AD36-141D24B37FF4}" type="parTrans" cxnId="{BCBC108E-7559-4E0C-8656-F80A52E0D3F8}">
      <dgm:prSet/>
      <dgm:spPr/>
      <dgm:t>
        <a:bodyPr/>
        <a:lstStyle/>
        <a:p>
          <a:pPr rtl="1"/>
          <a:endParaRPr lang="he-IL"/>
        </a:p>
      </dgm:t>
    </dgm:pt>
    <dgm:pt modelId="{CB571BE0-E704-4D12-96E2-EA30CBA18122}" type="sibTrans" cxnId="{BCBC108E-7559-4E0C-8656-F80A52E0D3F8}">
      <dgm:prSet/>
      <dgm:spPr/>
      <dgm:t>
        <a:bodyPr/>
        <a:lstStyle/>
        <a:p>
          <a:pPr rtl="1"/>
          <a:endParaRPr lang="he-IL"/>
        </a:p>
      </dgm:t>
    </dgm:pt>
    <dgm:pt modelId="{D91F3F47-F990-4BDB-9147-9887590FBECD}">
      <dgm:prSet/>
      <dgm:spPr/>
      <dgm:t>
        <a:bodyPr/>
        <a:lstStyle/>
        <a:p>
          <a:pPr rtl="1"/>
          <a:r>
            <a:rPr lang="he-IL" smtClean="0"/>
            <a:t>חסכון בעבודת הזנת נתוני החברות למערכות הפנימיות ומניעת טעויות אנוש</a:t>
          </a:r>
          <a:endParaRPr lang="he-IL" dirty="0" smtClean="0"/>
        </a:p>
      </dgm:t>
    </dgm:pt>
    <dgm:pt modelId="{70AFBA9D-B6F5-491D-A84C-A0D7D2C94DB8}" type="parTrans" cxnId="{DD6CB6D5-B4DC-4688-B172-DF29302F487C}">
      <dgm:prSet/>
      <dgm:spPr/>
      <dgm:t>
        <a:bodyPr/>
        <a:lstStyle/>
        <a:p>
          <a:pPr rtl="1"/>
          <a:endParaRPr lang="he-IL"/>
        </a:p>
      </dgm:t>
    </dgm:pt>
    <dgm:pt modelId="{F8340BF0-FDC3-457E-AF93-4349DCB92E8D}" type="sibTrans" cxnId="{DD6CB6D5-B4DC-4688-B172-DF29302F487C}">
      <dgm:prSet/>
      <dgm:spPr/>
      <dgm:t>
        <a:bodyPr/>
        <a:lstStyle/>
        <a:p>
          <a:pPr rtl="1"/>
          <a:endParaRPr lang="he-IL"/>
        </a:p>
      </dgm:t>
    </dgm:pt>
    <dgm:pt modelId="{AE0C0740-C6E8-4017-A15C-33526CA65D5C}" type="pres">
      <dgm:prSet presAssocID="{74568E2E-6FAB-4B76-8C62-FE9CC4C5EF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C6EDEF76-A4BF-4B75-83A8-E8AFDA269D5C}" type="pres">
      <dgm:prSet presAssocID="{F27C9D55-7876-4892-A9FB-157AA22FEA68}" presName="parentText" presStyleLbl="node1" presStyleIdx="0" presStyleCnt="6" custLinFactNeighborX="69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E1D366DF-7A0B-44F2-8E08-63775D249F20}" type="pres">
      <dgm:prSet presAssocID="{13D42503-1ABC-4DDE-BBE2-4DABF928C7D8}" presName="spacer" presStyleCnt="0"/>
      <dgm:spPr/>
    </dgm:pt>
    <dgm:pt modelId="{3E513586-3F52-4308-998D-324CA6B532F4}" type="pres">
      <dgm:prSet presAssocID="{54653387-17B5-4389-9A49-9A0E111CC3A2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5032FEF6-6A2C-4E82-9938-7BDC6EA3F25E}" type="pres">
      <dgm:prSet presAssocID="{A8951240-231F-4DA1-8FD5-89B6AB379CCA}" presName="spacer" presStyleCnt="0"/>
      <dgm:spPr/>
    </dgm:pt>
    <dgm:pt modelId="{F60EC120-2CF1-4259-A5FE-762AF252868C}" type="pres">
      <dgm:prSet presAssocID="{923BC890-1F5B-4FD5-9CC1-37DF429B0C71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EFC95138-0733-48AF-B348-413391F2D52C}" type="pres">
      <dgm:prSet presAssocID="{347C1083-F9AB-4F30-A158-0F7365CFAEBF}" presName="spacer" presStyleCnt="0"/>
      <dgm:spPr/>
    </dgm:pt>
    <dgm:pt modelId="{0F7FE8B6-E7FE-488B-8AAE-73A7B26E0600}" type="pres">
      <dgm:prSet presAssocID="{C8652922-72F2-4F24-91D0-EAF4C9471F45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0511FAF9-6F2A-4575-89C2-95D0AE7D7CEF}" type="pres">
      <dgm:prSet presAssocID="{ADA523CD-C273-47D4-8C65-50C445D5BFFE}" presName="spacer" presStyleCnt="0"/>
      <dgm:spPr/>
    </dgm:pt>
    <dgm:pt modelId="{395D4C2D-B2D3-489D-B83A-A937839023E2}" type="pres">
      <dgm:prSet presAssocID="{26508B27-5462-4F53-9A7E-8E2D0B8D559C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E3AAF915-F8CE-41D2-9682-61E3BDCABEE7}" type="pres">
      <dgm:prSet presAssocID="{CB571BE0-E704-4D12-96E2-EA30CBA18122}" presName="spacer" presStyleCnt="0"/>
      <dgm:spPr/>
    </dgm:pt>
    <dgm:pt modelId="{3F6B02C0-90E0-4E3D-9AB1-39B3D89683BE}" type="pres">
      <dgm:prSet presAssocID="{D91F3F47-F990-4BDB-9147-9887590FBECD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A66733F3-90FA-4B75-BC6C-06015906AB38}" type="presOf" srcId="{74568E2E-6FAB-4B76-8C62-FE9CC4C5EF3D}" destId="{AE0C0740-C6E8-4017-A15C-33526CA65D5C}" srcOrd="0" destOrd="0" presId="urn:microsoft.com/office/officeart/2005/8/layout/vList2"/>
    <dgm:cxn modelId="{C2F883FC-FFA5-474F-9187-4B5E1A5CC969}" type="presOf" srcId="{923BC890-1F5B-4FD5-9CC1-37DF429B0C71}" destId="{F60EC120-2CF1-4259-A5FE-762AF252868C}" srcOrd="0" destOrd="0" presId="urn:microsoft.com/office/officeart/2005/8/layout/vList2"/>
    <dgm:cxn modelId="{CED228EC-F39B-4083-A325-8CB824CE2F77}" srcId="{74568E2E-6FAB-4B76-8C62-FE9CC4C5EF3D}" destId="{F27C9D55-7876-4892-A9FB-157AA22FEA68}" srcOrd="0" destOrd="0" parTransId="{5C91C812-E593-47E8-B6B9-242864C84099}" sibTransId="{13D42503-1ABC-4DDE-BBE2-4DABF928C7D8}"/>
    <dgm:cxn modelId="{272E8DE5-A277-45AD-B45C-E8791501DF4E}" type="presOf" srcId="{C8652922-72F2-4F24-91D0-EAF4C9471F45}" destId="{0F7FE8B6-E7FE-488B-8AAE-73A7B26E0600}" srcOrd="0" destOrd="0" presId="urn:microsoft.com/office/officeart/2005/8/layout/vList2"/>
    <dgm:cxn modelId="{173CC78F-D4BF-472B-8AFD-334C574630A2}" srcId="{74568E2E-6FAB-4B76-8C62-FE9CC4C5EF3D}" destId="{54653387-17B5-4389-9A49-9A0E111CC3A2}" srcOrd="1" destOrd="0" parTransId="{3991657D-69A1-444B-A552-EDDBB8163FAB}" sibTransId="{A8951240-231F-4DA1-8FD5-89B6AB379CCA}"/>
    <dgm:cxn modelId="{39BF7617-F709-4BFF-A749-B9106F5A4ACD}" type="presOf" srcId="{26508B27-5462-4F53-9A7E-8E2D0B8D559C}" destId="{395D4C2D-B2D3-489D-B83A-A937839023E2}" srcOrd="0" destOrd="0" presId="urn:microsoft.com/office/officeart/2005/8/layout/vList2"/>
    <dgm:cxn modelId="{C5429DC7-5BAA-426E-9E03-1C04C727A001}" type="presOf" srcId="{F27C9D55-7876-4892-A9FB-157AA22FEA68}" destId="{C6EDEF76-A4BF-4B75-83A8-E8AFDA269D5C}" srcOrd="0" destOrd="0" presId="urn:microsoft.com/office/officeart/2005/8/layout/vList2"/>
    <dgm:cxn modelId="{CD674E62-A4EB-4509-97B8-124C4A6FEA06}" srcId="{74568E2E-6FAB-4B76-8C62-FE9CC4C5EF3D}" destId="{C8652922-72F2-4F24-91D0-EAF4C9471F45}" srcOrd="3" destOrd="0" parTransId="{91C0AEE9-D1B5-4D62-B8C6-9A17C8DD4A6E}" sibTransId="{ADA523CD-C273-47D4-8C65-50C445D5BFFE}"/>
    <dgm:cxn modelId="{4E7B2623-2784-4130-ADC9-658BABFA5F5D}" srcId="{74568E2E-6FAB-4B76-8C62-FE9CC4C5EF3D}" destId="{923BC890-1F5B-4FD5-9CC1-37DF429B0C71}" srcOrd="2" destOrd="0" parTransId="{5E8DC6AC-8B5F-49E5-BD17-926F621B82DE}" sibTransId="{347C1083-F9AB-4F30-A158-0F7365CFAEBF}"/>
    <dgm:cxn modelId="{DD6CB6D5-B4DC-4688-B172-DF29302F487C}" srcId="{74568E2E-6FAB-4B76-8C62-FE9CC4C5EF3D}" destId="{D91F3F47-F990-4BDB-9147-9887590FBECD}" srcOrd="5" destOrd="0" parTransId="{70AFBA9D-B6F5-491D-A84C-A0D7D2C94DB8}" sibTransId="{F8340BF0-FDC3-457E-AF93-4349DCB92E8D}"/>
    <dgm:cxn modelId="{BCBC108E-7559-4E0C-8656-F80A52E0D3F8}" srcId="{74568E2E-6FAB-4B76-8C62-FE9CC4C5EF3D}" destId="{26508B27-5462-4F53-9A7E-8E2D0B8D559C}" srcOrd="4" destOrd="0" parTransId="{0E94CFA6-0192-4C67-AD36-141D24B37FF4}" sibTransId="{CB571BE0-E704-4D12-96E2-EA30CBA18122}"/>
    <dgm:cxn modelId="{48DBE3C5-6997-42AB-AB7F-85A5A6F59533}" type="presOf" srcId="{54653387-17B5-4389-9A49-9A0E111CC3A2}" destId="{3E513586-3F52-4308-998D-324CA6B532F4}" srcOrd="0" destOrd="0" presId="urn:microsoft.com/office/officeart/2005/8/layout/vList2"/>
    <dgm:cxn modelId="{B6A00D91-96C9-4DF6-B90F-E98BF9981776}" type="presOf" srcId="{D91F3F47-F990-4BDB-9147-9887590FBECD}" destId="{3F6B02C0-90E0-4E3D-9AB1-39B3D89683BE}" srcOrd="0" destOrd="0" presId="urn:microsoft.com/office/officeart/2005/8/layout/vList2"/>
    <dgm:cxn modelId="{465C59B7-424D-4A31-B45C-22164D4E94FE}" type="presParOf" srcId="{AE0C0740-C6E8-4017-A15C-33526CA65D5C}" destId="{C6EDEF76-A4BF-4B75-83A8-E8AFDA269D5C}" srcOrd="0" destOrd="0" presId="urn:microsoft.com/office/officeart/2005/8/layout/vList2"/>
    <dgm:cxn modelId="{4F820390-A39E-4624-9D74-868CCA8BF782}" type="presParOf" srcId="{AE0C0740-C6E8-4017-A15C-33526CA65D5C}" destId="{E1D366DF-7A0B-44F2-8E08-63775D249F20}" srcOrd="1" destOrd="0" presId="urn:microsoft.com/office/officeart/2005/8/layout/vList2"/>
    <dgm:cxn modelId="{87219BA4-F74E-42CD-8348-845D54F3BC68}" type="presParOf" srcId="{AE0C0740-C6E8-4017-A15C-33526CA65D5C}" destId="{3E513586-3F52-4308-998D-324CA6B532F4}" srcOrd="2" destOrd="0" presId="urn:microsoft.com/office/officeart/2005/8/layout/vList2"/>
    <dgm:cxn modelId="{59E430DA-B402-4264-AC98-D07897BE6B00}" type="presParOf" srcId="{AE0C0740-C6E8-4017-A15C-33526CA65D5C}" destId="{5032FEF6-6A2C-4E82-9938-7BDC6EA3F25E}" srcOrd="3" destOrd="0" presId="urn:microsoft.com/office/officeart/2005/8/layout/vList2"/>
    <dgm:cxn modelId="{6C400292-D1DA-4981-A979-EB4DF0A3467F}" type="presParOf" srcId="{AE0C0740-C6E8-4017-A15C-33526CA65D5C}" destId="{F60EC120-2CF1-4259-A5FE-762AF252868C}" srcOrd="4" destOrd="0" presId="urn:microsoft.com/office/officeart/2005/8/layout/vList2"/>
    <dgm:cxn modelId="{0D07EC2A-9547-4656-8371-0CEFFB86E417}" type="presParOf" srcId="{AE0C0740-C6E8-4017-A15C-33526CA65D5C}" destId="{EFC95138-0733-48AF-B348-413391F2D52C}" srcOrd="5" destOrd="0" presId="urn:microsoft.com/office/officeart/2005/8/layout/vList2"/>
    <dgm:cxn modelId="{02DE992F-975F-44B2-874E-DD6382CACED4}" type="presParOf" srcId="{AE0C0740-C6E8-4017-A15C-33526CA65D5C}" destId="{0F7FE8B6-E7FE-488B-8AAE-73A7B26E0600}" srcOrd="6" destOrd="0" presId="urn:microsoft.com/office/officeart/2005/8/layout/vList2"/>
    <dgm:cxn modelId="{A4933167-9E98-44AE-A684-B75ABE1932D1}" type="presParOf" srcId="{AE0C0740-C6E8-4017-A15C-33526CA65D5C}" destId="{0511FAF9-6F2A-4575-89C2-95D0AE7D7CEF}" srcOrd="7" destOrd="0" presId="urn:microsoft.com/office/officeart/2005/8/layout/vList2"/>
    <dgm:cxn modelId="{46CBC009-9CE7-4946-8BA2-6978E7976EC3}" type="presParOf" srcId="{AE0C0740-C6E8-4017-A15C-33526CA65D5C}" destId="{395D4C2D-B2D3-489D-B83A-A937839023E2}" srcOrd="8" destOrd="0" presId="urn:microsoft.com/office/officeart/2005/8/layout/vList2"/>
    <dgm:cxn modelId="{FA569563-3468-4E6C-966F-FBCA4EAC2F69}" type="presParOf" srcId="{AE0C0740-C6E8-4017-A15C-33526CA65D5C}" destId="{E3AAF915-F8CE-41D2-9682-61E3BDCABEE7}" srcOrd="9" destOrd="0" presId="urn:microsoft.com/office/officeart/2005/8/layout/vList2"/>
    <dgm:cxn modelId="{F0F75BC1-1B5A-430D-91CF-5337FCD57CC2}" type="presParOf" srcId="{AE0C0740-C6E8-4017-A15C-33526CA65D5C}" destId="{3F6B02C0-90E0-4E3D-9AB1-39B3D89683BE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1E8289-DD6B-47C0-876B-BE243EDDAD72}" type="doc">
      <dgm:prSet loTypeId="urn:microsoft.com/office/officeart/2005/8/layout/h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16363A0C-8A51-4A42-9DE3-696336685414}">
      <dgm:prSet/>
      <dgm:spPr/>
      <dgm:t>
        <a:bodyPr/>
        <a:lstStyle/>
        <a:p>
          <a:pPr rtl="1"/>
          <a:r>
            <a:rPr lang="he-IL" b="1" u="sng" dirty="0" smtClean="0"/>
            <a:t>שלושה קהלי יעד חיצוניים</a:t>
          </a:r>
          <a:endParaRPr lang="he-IL" dirty="0"/>
        </a:p>
      </dgm:t>
    </dgm:pt>
    <dgm:pt modelId="{3D1FA0F3-DFD6-436D-BB83-06BB6CDDAA9F}" type="parTrans" cxnId="{65B188B4-4803-44E1-923D-4B58DED84A9F}">
      <dgm:prSet/>
      <dgm:spPr/>
      <dgm:t>
        <a:bodyPr/>
        <a:lstStyle/>
        <a:p>
          <a:pPr rtl="1"/>
          <a:endParaRPr lang="he-IL"/>
        </a:p>
      </dgm:t>
    </dgm:pt>
    <dgm:pt modelId="{EFA90B4F-1F7F-4AB9-B627-4690C6782C66}" type="sibTrans" cxnId="{65B188B4-4803-44E1-923D-4B58DED84A9F}">
      <dgm:prSet/>
      <dgm:spPr/>
      <dgm:t>
        <a:bodyPr/>
        <a:lstStyle/>
        <a:p>
          <a:pPr rtl="1"/>
          <a:endParaRPr lang="he-IL"/>
        </a:p>
      </dgm:t>
    </dgm:pt>
    <dgm:pt modelId="{639FA93E-B5D4-4364-BE79-1532A1572A5B}">
      <dgm:prSet/>
      <dgm:spPr/>
      <dgm:t>
        <a:bodyPr/>
        <a:lstStyle/>
        <a:p>
          <a:pPr rtl="1">
            <a:lnSpc>
              <a:spcPct val="150000"/>
            </a:lnSpc>
          </a:pPr>
          <a:r>
            <a:rPr lang="he-IL" dirty="0" smtClean="0"/>
            <a:t>בודקים ורו"ח – אוכלוסייה מצומצמת, קבועה ובדוקה</a:t>
          </a:r>
          <a:endParaRPr lang="he-IL" dirty="0"/>
        </a:p>
      </dgm:t>
    </dgm:pt>
    <dgm:pt modelId="{ED74B30B-60F4-4353-BAA6-F473B516D005}" type="parTrans" cxnId="{C4A000B0-B717-4433-B891-6DB4964B0BE6}">
      <dgm:prSet/>
      <dgm:spPr/>
      <dgm:t>
        <a:bodyPr/>
        <a:lstStyle/>
        <a:p>
          <a:pPr rtl="1"/>
          <a:endParaRPr lang="he-IL"/>
        </a:p>
      </dgm:t>
    </dgm:pt>
    <dgm:pt modelId="{41646F64-F95C-4BC4-8D52-5B4F1D7C733D}" type="sibTrans" cxnId="{C4A000B0-B717-4433-B891-6DB4964B0BE6}">
      <dgm:prSet/>
      <dgm:spPr/>
      <dgm:t>
        <a:bodyPr/>
        <a:lstStyle/>
        <a:p>
          <a:pPr rtl="1"/>
          <a:endParaRPr lang="he-IL"/>
        </a:p>
      </dgm:t>
    </dgm:pt>
    <dgm:pt modelId="{161EFE8B-6304-4719-994E-F7C74D742E45}">
      <dgm:prSet/>
      <dgm:spPr/>
      <dgm:t>
        <a:bodyPr/>
        <a:lstStyle/>
        <a:p>
          <a:pPr rtl="1">
            <a:lnSpc>
              <a:spcPct val="150000"/>
            </a:lnSpc>
          </a:pPr>
          <a:r>
            <a:rPr lang="he-IL" smtClean="0"/>
            <a:t>חברות שקיבלו מענק – כמה אלפים, עברו בדיקה מסויימת</a:t>
          </a:r>
          <a:endParaRPr lang="he-IL"/>
        </a:p>
      </dgm:t>
    </dgm:pt>
    <dgm:pt modelId="{64D76537-0CD1-4101-8258-3B67D4AEB54A}" type="parTrans" cxnId="{53B1A9E8-3C2E-488F-87B0-BC15C5619297}">
      <dgm:prSet/>
      <dgm:spPr/>
      <dgm:t>
        <a:bodyPr/>
        <a:lstStyle/>
        <a:p>
          <a:pPr rtl="1"/>
          <a:endParaRPr lang="he-IL"/>
        </a:p>
      </dgm:t>
    </dgm:pt>
    <dgm:pt modelId="{3EF9F326-31E6-4476-AF01-2068BBCA434B}" type="sibTrans" cxnId="{53B1A9E8-3C2E-488F-87B0-BC15C5619297}">
      <dgm:prSet/>
      <dgm:spPr/>
      <dgm:t>
        <a:bodyPr/>
        <a:lstStyle/>
        <a:p>
          <a:pPr rtl="1"/>
          <a:endParaRPr lang="he-IL"/>
        </a:p>
      </dgm:t>
    </dgm:pt>
    <dgm:pt modelId="{6735E318-21BC-4B13-93A6-56E4F55A7139}">
      <dgm:prSet/>
      <dgm:spPr/>
      <dgm:t>
        <a:bodyPr/>
        <a:lstStyle/>
        <a:p>
          <a:pPr rtl="1">
            <a:lnSpc>
              <a:spcPct val="150000"/>
            </a:lnSpc>
          </a:pPr>
          <a:r>
            <a:rPr lang="he-IL" dirty="0" smtClean="0"/>
            <a:t>מגישי בקשות – לא מזוהים</a:t>
          </a:r>
          <a:endParaRPr lang="he-IL" dirty="0"/>
        </a:p>
      </dgm:t>
    </dgm:pt>
    <dgm:pt modelId="{60CD98F7-4FEF-4B35-99E2-7EACAAEADE92}" type="parTrans" cxnId="{CF84766F-4372-4D33-9835-C14922FDB4D5}">
      <dgm:prSet/>
      <dgm:spPr/>
      <dgm:t>
        <a:bodyPr/>
        <a:lstStyle/>
        <a:p>
          <a:pPr rtl="1"/>
          <a:endParaRPr lang="he-IL"/>
        </a:p>
      </dgm:t>
    </dgm:pt>
    <dgm:pt modelId="{8A1332EE-1DEC-461C-9DB6-01D65CCDB264}" type="sibTrans" cxnId="{CF84766F-4372-4D33-9835-C14922FDB4D5}">
      <dgm:prSet/>
      <dgm:spPr/>
      <dgm:t>
        <a:bodyPr/>
        <a:lstStyle/>
        <a:p>
          <a:pPr rtl="1"/>
          <a:endParaRPr lang="he-IL"/>
        </a:p>
      </dgm:t>
    </dgm:pt>
    <dgm:pt modelId="{090FBA35-2A10-44EC-9032-61A6DA4A6A6F}">
      <dgm:prSet/>
      <dgm:spPr/>
      <dgm:t>
        <a:bodyPr/>
        <a:lstStyle/>
        <a:p>
          <a:pPr rtl="1"/>
          <a:r>
            <a:rPr lang="he-IL" b="1" u="sng" dirty="0" smtClean="0"/>
            <a:t>איומים עיקריים  </a:t>
          </a:r>
          <a:endParaRPr lang="he-IL" dirty="0"/>
        </a:p>
      </dgm:t>
    </dgm:pt>
    <dgm:pt modelId="{3F5E49C4-DDCB-4C2C-A8CC-4238847AD2D8}" type="parTrans" cxnId="{B13166D9-1796-48F4-A12E-D886CEF7C9C8}">
      <dgm:prSet/>
      <dgm:spPr/>
      <dgm:t>
        <a:bodyPr/>
        <a:lstStyle/>
        <a:p>
          <a:pPr rtl="1"/>
          <a:endParaRPr lang="he-IL"/>
        </a:p>
      </dgm:t>
    </dgm:pt>
    <dgm:pt modelId="{AB56A5CB-84D5-48BD-9A01-4E719A06DCAC}" type="sibTrans" cxnId="{B13166D9-1796-48F4-A12E-D886CEF7C9C8}">
      <dgm:prSet/>
      <dgm:spPr/>
      <dgm:t>
        <a:bodyPr/>
        <a:lstStyle/>
        <a:p>
          <a:pPr rtl="1"/>
          <a:endParaRPr lang="he-IL"/>
        </a:p>
      </dgm:t>
    </dgm:pt>
    <dgm:pt modelId="{764719B0-7FD4-461F-BE06-D637BBB59AF3}">
      <dgm:prSet/>
      <dgm:spPr/>
      <dgm:t>
        <a:bodyPr/>
        <a:lstStyle/>
        <a:p>
          <a:pPr rtl="1">
            <a:lnSpc>
              <a:spcPct val="150000"/>
            </a:lnSpc>
          </a:pPr>
          <a:r>
            <a:rPr lang="he-IL" dirty="0" smtClean="0"/>
            <a:t>העלאת קבצים נגועים</a:t>
          </a:r>
          <a:endParaRPr lang="he-IL" dirty="0"/>
        </a:p>
      </dgm:t>
    </dgm:pt>
    <dgm:pt modelId="{C2BA9299-1B0F-48CE-AFC7-B07CEC1DEDEC}" type="parTrans" cxnId="{457C9501-7DDC-417F-A67D-BAD680AE9B34}">
      <dgm:prSet/>
      <dgm:spPr/>
      <dgm:t>
        <a:bodyPr/>
        <a:lstStyle/>
        <a:p>
          <a:pPr rtl="1"/>
          <a:endParaRPr lang="he-IL"/>
        </a:p>
      </dgm:t>
    </dgm:pt>
    <dgm:pt modelId="{359E2916-6864-47C4-9174-C0206C9F2A19}" type="sibTrans" cxnId="{457C9501-7DDC-417F-A67D-BAD680AE9B34}">
      <dgm:prSet/>
      <dgm:spPr/>
      <dgm:t>
        <a:bodyPr/>
        <a:lstStyle/>
        <a:p>
          <a:pPr rtl="1"/>
          <a:endParaRPr lang="he-IL"/>
        </a:p>
      </dgm:t>
    </dgm:pt>
    <dgm:pt modelId="{D2BE03DE-6F92-44D4-A93E-5C12436DC2B2}">
      <dgm:prSet/>
      <dgm:spPr/>
      <dgm:t>
        <a:bodyPr/>
        <a:lstStyle/>
        <a:p>
          <a:pPr rtl="1">
            <a:lnSpc>
              <a:spcPct val="150000"/>
            </a:lnSpc>
          </a:pPr>
          <a:r>
            <a:rPr lang="he-IL" dirty="0" smtClean="0"/>
            <a:t>פריצה למערכות המדען ופגיעה בנתונים</a:t>
          </a:r>
          <a:endParaRPr lang="he-IL" dirty="0"/>
        </a:p>
      </dgm:t>
    </dgm:pt>
    <dgm:pt modelId="{6F83C1C7-81FE-4315-A7FD-FA8ED4D691A3}" type="parTrans" cxnId="{9BCCA968-71B9-456F-B71E-7437645016AA}">
      <dgm:prSet/>
      <dgm:spPr/>
      <dgm:t>
        <a:bodyPr/>
        <a:lstStyle/>
        <a:p>
          <a:pPr rtl="1"/>
          <a:endParaRPr lang="he-IL"/>
        </a:p>
      </dgm:t>
    </dgm:pt>
    <dgm:pt modelId="{BA02AECF-0A4B-4A1B-834C-129454CCD980}" type="sibTrans" cxnId="{9BCCA968-71B9-456F-B71E-7437645016AA}">
      <dgm:prSet/>
      <dgm:spPr/>
      <dgm:t>
        <a:bodyPr/>
        <a:lstStyle/>
        <a:p>
          <a:pPr rtl="1"/>
          <a:endParaRPr lang="he-IL"/>
        </a:p>
      </dgm:t>
    </dgm:pt>
    <dgm:pt modelId="{2F90AAE4-27D4-4795-8BAC-B61B71EC01C5}">
      <dgm:prSet/>
      <dgm:spPr/>
      <dgm:t>
        <a:bodyPr/>
        <a:lstStyle/>
        <a:p>
          <a:pPr rtl="1">
            <a:lnSpc>
              <a:spcPct val="150000"/>
            </a:lnSpc>
          </a:pPr>
          <a:r>
            <a:rPr lang="he-IL" dirty="0" smtClean="0"/>
            <a:t>פריצה ולקיחת נתונים – פגיעה בסודיות מסחרית</a:t>
          </a:r>
          <a:endParaRPr lang="he-IL" dirty="0"/>
        </a:p>
      </dgm:t>
    </dgm:pt>
    <dgm:pt modelId="{336D9F16-A314-4DB8-A274-A10AE8C817A8}" type="parTrans" cxnId="{848840C8-006F-47BD-B346-E9B825792BFA}">
      <dgm:prSet/>
      <dgm:spPr/>
      <dgm:t>
        <a:bodyPr/>
        <a:lstStyle/>
        <a:p>
          <a:pPr rtl="1"/>
          <a:endParaRPr lang="he-IL"/>
        </a:p>
      </dgm:t>
    </dgm:pt>
    <dgm:pt modelId="{F87CBD84-0A59-4B98-B3DB-D6275D501DB6}" type="sibTrans" cxnId="{848840C8-006F-47BD-B346-E9B825792BFA}">
      <dgm:prSet/>
      <dgm:spPr/>
      <dgm:t>
        <a:bodyPr/>
        <a:lstStyle/>
        <a:p>
          <a:pPr rtl="1"/>
          <a:endParaRPr lang="he-IL"/>
        </a:p>
      </dgm:t>
    </dgm:pt>
    <dgm:pt modelId="{62C3F83A-99E5-4943-9540-F7EFF785E8B2}">
      <dgm:prSet/>
      <dgm:spPr/>
      <dgm:t>
        <a:bodyPr/>
        <a:lstStyle/>
        <a:p>
          <a:pPr rtl="1">
            <a:lnSpc>
              <a:spcPct val="150000"/>
            </a:lnSpc>
          </a:pPr>
          <a:r>
            <a:rPr lang="he-IL" dirty="0" smtClean="0"/>
            <a:t>הצפת המדען בבקשות סרק</a:t>
          </a:r>
          <a:endParaRPr lang="he-IL" dirty="0"/>
        </a:p>
      </dgm:t>
    </dgm:pt>
    <dgm:pt modelId="{680F18E0-C1D0-421A-8556-027CF090AC16}" type="parTrans" cxnId="{661C50B9-E551-44BF-BED5-59CE5AB4AEA9}">
      <dgm:prSet/>
      <dgm:spPr/>
      <dgm:t>
        <a:bodyPr/>
        <a:lstStyle/>
        <a:p>
          <a:pPr rtl="1"/>
          <a:endParaRPr lang="he-IL"/>
        </a:p>
      </dgm:t>
    </dgm:pt>
    <dgm:pt modelId="{AD0DD85A-0D48-4E91-962C-A53ABAAF0A8C}" type="sibTrans" cxnId="{661C50B9-E551-44BF-BED5-59CE5AB4AEA9}">
      <dgm:prSet/>
      <dgm:spPr/>
      <dgm:t>
        <a:bodyPr/>
        <a:lstStyle/>
        <a:p>
          <a:pPr rtl="1"/>
          <a:endParaRPr lang="he-IL"/>
        </a:p>
      </dgm:t>
    </dgm:pt>
    <dgm:pt modelId="{DCB2CFD5-E61D-4484-9B55-61CF4A6BA0B1}" type="pres">
      <dgm:prSet presAssocID="{BA1E8289-DD6B-47C0-876B-BE243EDDAD7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2C8AF68F-37D6-4AA1-ABC6-6AA87DD6D771}" type="pres">
      <dgm:prSet presAssocID="{090FBA35-2A10-44EC-9032-61A6DA4A6A6F}" presName="composite" presStyleCnt="0"/>
      <dgm:spPr/>
    </dgm:pt>
    <dgm:pt modelId="{1AA60982-B4A4-445B-817C-7065088DE699}" type="pres">
      <dgm:prSet presAssocID="{090FBA35-2A10-44EC-9032-61A6DA4A6A6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3ADD5826-7966-481D-A70E-8F12F771E03C}" type="pres">
      <dgm:prSet presAssocID="{090FBA35-2A10-44EC-9032-61A6DA4A6A6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C3E38EB0-24C8-431F-A153-EDEFB5D76ACA}" type="pres">
      <dgm:prSet presAssocID="{AB56A5CB-84D5-48BD-9A01-4E719A06DCAC}" presName="space" presStyleCnt="0"/>
      <dgm:spPr/>
    </dgm:pt>
    <dgm:pt modelId="{12534FE9-5E63-44DA-8BDB-C90B80134E23}" type="pres">
      <dgm:prSet presAssocID="{16363A0C-8A51-4A42-9DE3-696336685414}" presName="composite" presStyleCnt="0"/>
      <dgm:spPr/>
    </dgm:pt>
    <dgm:pt modelId="{D3821D7E-7238-4A77-BCEF-2D62AAE287ED}" type="pres">
      <dgm:prSet presAssocID="{16363A0C-8A51-4A42-9DE3-696336685414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864D1356-4D7E-40ED-8FCD-C5E5FA8A8DB1}" type="pres">
      <dgm:prSet presAssocID="{16363A0C-8A51-4A42-9DE3-696336685414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FA9D4E1E-D76D-42BB-B1E1-35C2275AB513}" type="presOf" srcId="{090FBA35-2A10-44EC-9032-61A6DA4A6A6F}" destId="{1AA60982-B4A4-445B-817C-7065088DE699}" srcOrd="0" destOrd="0" presId="urn:microsoft.com/office/officeart/2005/8/layout/hList1"/>
    <dgm:cxn modelId="{661C50B9-E551-44BF-BED5-59CE5AB4AEA9}" srcId="{090FBA35-2A10-44EC-9032-61A6DA4A6A6F}" destId="{62C3F83A-99E5-4943-9540-F7EFF785E8B2}" srcOrd="3" destOrd="0" parTransId="{680F18E0-C1D0-421A-8556-027CF090AC16}" sibTransId="{AD0DD85A-0D48-4E91-962C-A53ABAAF0A8C}"/>
    <dgm:cxn modelId="{B8266CD5-AF08-435B-B715-33440563FABE}" type="presOf" srcId="{62C3F83A-99E5-4943-9540-F7EFF785E8B2}" destId="{3ADD5826-7966-481D-A70E-8F12F771E03C}" srcOrd="0" destOrd="3" presId="urn:microsoft.com/office/officeart/2005/8/layout/hList1"/>
    <dgm:cxn modelId="{BE78D0DC-A553-405E-B574-E5CE0E9A9ECB}" type="presOf" srcId="{764719B0-7FD4-461F-BE06-D637BBB59AF3}" destId="{3ADD5826-7966-481D-A70E-8F12F771E03C}" srcOrd="0" destOrd="0" presId="urn:microsoft.com/office/officeart/2005/8/layout/hList1"/>
    <dgm:cxn modelId="{57ECA8BA-ACE1-4758-99EE-B50BF527EAB2}" type="presOf" srcId="{2F90AAE4-27D4-4795-8BAC-B61B71EC01C5}" destId="{3ADD5826-7966-481D-A70E-8F12F771E03C}" srcOrd="0" destOrd="2" presId="urn:microsoft.com/office/officeart/2005/8/layout/hList1"/>
    <dgm:cxn modelId="{78D9B85B-0728-4532-9FE3-BE87E61F70B1}" type="presOf" srcId="{D2BE03DE-6F92-44D4-A93E-5C12436DC2B2}" destId="{3ADD5826-7966-481D-A70E-8F12F771E03C}" srcOrd="0" destOrd="1" presId="urn:microsoft.com/office/officeart/2005/8/layout/hList1"/>
    <dgm:cxn modelId="{BEB5318A-B5DB-4ADF-82EE-525A041F7057}" type="presOf" srcId="{BA1E8289-DD6B-47C0-876B-BE243EDDAD72}" destId="{DCB2CFD5-E61D-4484-9B55-61CF4A6BA0B1}" srcOrd="0" destOrd="0" presId="urn:microsoft.com/office/officeart/2005/8/layout/hList1"/>
    <dgm:cxn modelId="{C4A000B0-B717-4433-B891-6DB4964B0BE6}" srcId="{16363A0C-8A51-4A42-9DE3-696336685414}" destId="{639FA93E-B5D4-4364-BE79-1532A1572A5B}" srcOrd="0" destOrd="0" parTransId="{ED74B30B-60F4-4353-BAA6-F473B516D005}" sibTransId="{41646F64-F95C-4BC4-8D52-5B4F1D7C733D}"/>
    <dgm:cxn modelId="{65B188B4-4803-44E1-923D-4B58DED84A9F}" srcId="{BA1E8289-DD6B-47C0-876B-BE243EDDAD72}" destId="{16363A0C-8A51-4A42-9DE3-696336685414}" srcOrd="1" destOrd="0" parTransId="{3D1FA0F3-DFD6-436D-BB83-06BB6CDDAA9F}" sibTransId="{EFA90B4F-1F7F-4AB9-B627-4690C6782C66}"/>
    <dgm:cxn modelId="{53B1A9E8-3C2E-488F-87B0-BC15C5619297}" srcId="{16363A0C-8A51-4A42-9DE3-696336685414}" destId="{161EFE8B-6304-4719-994E-F7C74D742E45}" srcOrd="1" destOrd="0" parTransId="{64D76537-0CD1-4101-8258-3B67D4AEB54A}" sibTransId="{3EF9F326-31E6-4476-AF01-2068BBCA434B}"/>
    <dgm:cxn modelId="{58C05F6E-CBC9-41FF-9F29-D885C3F7DDD7}" type="presOf" srcId="{6735E318-21BC-4B13-93A6-56E4F55A7139}" destId="{864D1356-4D7E-40ED-8FCD-C5E5FA8A8DB1}" srcOrd="0" destOrd="2" presId="urn:microsoft.com/office/officeart/2005/8/layout/hList1"/>
    <dgm:cxn modelId="{9BCCA968-71B9-456F-B71E-7437645016AA}" srcId="{090FBA35-2A10-44EC-9032-61A6DA4A6A6F}" destId="{D2BE03DE-6F92-44D4-A93E-5C12436DC2B2}" srcOrd="1" destOrd="0" parTransId="{6F83C1C7-81FE-4315-A7FD-FA8ED4D691A3}" sibTransId="{BA02AECF-0A4B-4A1B-834C-129454CCD980}"/>
    <dgm:cxn modelId="{848840C8-006F-47BD-B346-E9B825792BFA}" srcId="{090FBA35-2A10-44EC-9032-61A6DA4A6A6F}" destId="{2F90AAE4-27D4-4795-8BAC-B61B71EC01C5}" srcOrd="2" destOrd="0" parTransId="{336D9F16-A314-4DB8-A274-A10AE8C817A8}" sibTransId="{F87CBD84-0A59-4B98-B3DB-D6275D501DB6}"/>
    <dgm:cxn modelId="{457C9501-7DDC-417F-A67D-BAD680AE9B34}" srcId="{090FBA35-2A10-44EC-9032-61A6DA4A6A6F}" destId="{764719B0-7FD4-461F-BE06-D637BBB59AF3}" srcOrd="0" destOrd="0" parTransId="{C2BA9299-1B0F-48CE-AFC7-B07CEC1DEDEC}" sibTransId="{359E2916-6864-47C4-9174-C0206C9F2A19}"/>
    <dgm:cxn modelId="{DE106E77-7E03-450B-B9EA-27BC9735C915}" type="presOf" srcId="{16363A0C-8A51-4A42-9DE3-696336685414}" destId="{D3821D7E-7238-4A77-BCEF-2D62AAE287ED}" srcOrd="0" destOrd="0" presId="urn:microsoft.com/office/officeart/2005/8/layout/hList1"/>
    <dgm:cxn modelId="{CF84766F-4372-4D33-9835-C14922FDB4D5}" srcId="{16363A0C-8A51-4A42-9DE3-696336685414}" destId="{6735E318-21BC-4B13-93A6-56E4F55A7139}" srcOrd="2" destOrd="0" parTransId="{60CD98F7-4FEF-4B35-99E2-7EACAAEADE92}" sibTransId="{8A1332EE-1DEC-461C-9DB6-01D65CCDB264}"/>
    <dgm:cxn modelId="{20913AD9-B71C-4CF1-ACA8-89557139A440}" type="presOf" srcId="{161EFE8B-6304-4719-994E-F7C74D742E45}" destId="{864D1356-4D7E-40ED-8FCD-C5E5FA8A8DB1}" srcOrd="0" destOrd="1" presId="urn:microsoft.com/office/officeart/2005/8/layout/hList1"/>
    <dgm:cxn modelId="{B13166D9-1796-48F4-A12E-D886CEF7C9C8}" srcId="{BA1E8289-DD6B-47C0-876B-BE243EDDAD72}" destId="{090FBA35-2A10-44EC-9032-61A6DA4A6A6F}" srcOrd="0" destOrd="0" parTransId="{3F5E49C4-DDCB-4C2C-A8CC-4238847AD2D8}" sibTransId="{AB56A5CB-84D5-48BD-9A01-4E719A06DCAC}"/>
    <dgm:cxn modelId="{18D8B144-8BF9-4A40-B1B2-CB7218E085C8}" type="presOf" srcId="{639FA93E-B5D4-4364-BE79-1532A1572A5B}" destId="{864D1356-4D7E-40ED-8FCD-C5E5FA8A8DB1}" srcOrd="0" destOrd="0" presId="urn:microsoft.com/office/officeart/2005/8/layout/hList1"/>
    <dgm:cxn modelId="{3A7ED56F-CB2A-4AFC-AE73-D628C8F53764}" type="presParOf" srcId="{DCB2CFD5-E61D-4484-9B55-61CF4A6BA0B1}" destId="{2C8AF68F-37D6-4AA1-ABC6-6AA87DD6D771}" srcOrd="0" destOrd="0" presId="urn:microsoft.com/office/officeart/2005/8/layout/hList1"/>
    <dgm:cxn modelId="{F41DB397-2B25-4B6D-A4F8-45AC986C683B}" type="presParOf" srcId="{2C8AF68F-37D6-4AA1-ABC6-6AA87DD6D771}" destId="{1AA60982-B4A4-445B-817C-7065088DE699}" srcOrd="0" destOrd="0" presId="urn:microsoft.com/office/officeart/2005/8/layout/hList1"/>
    <dgm:cxn modelId="{0F58707C-1391-4CC5-BBE7-4D7A0ADFE0DF}" type="presParOf" srcId="{2C8AF68F-37D6-4AA1-ABC6-6AA87DD6D771}" destId="{3ADD5826-7966-481D-A70E-8F12F771E03C}" srcOrd="1" destOrd="0" presId="urn:microsoft.com/office/officeart/2005/8/layout/hList1"/>
    <dgm:cxn modelId="{8986F859-B116-4269-93A6-F47CF65F99DD}" type="presParOf" srcId="{DCB2CFD5-E61D-4484-9B55-61CF4A6BA0B1}" destId="{C3E38EB0-24C8-431F-A153-EDEFB5D76ACA}" srcOrd="1" destOrd="0" presId="urn:microsoft.com/office/officeart/2005/8/layout/hList1"/>
    <dgm:cxn modelId="{5505E4E5-9BF3-412D-BA15-69CA46BA78DE}" type="presParOf" srcId="{DCB2CFD5-E61D-4484-9B55-61CF4A6BA0B1}" destId="{12534FE9-5E63-44DA-8BDB-C90B80134E23}" srcOrd="2" destOrd="0" presId="urn:microsoft.com/office/officeart/2005/8/layout/hList1"/>
    <dgm:cxn modelId="{B80BBFD0-1C65-4930-ABDC-013EE8014BB2}" type="presParOf" srcId="{12534FE9-5E63-44DA-8BDB-C90B80134E23}" destId="{D3821D7E-7238-4A77-BCEF-2D62AAE287ED}" srcOrd="0" destOrd="0" presId="urn:microsoft.com/office/officeart/2005/8/layout/hList1"/>
    <dgm:cxn modelId="{D16E0853-3528-4F17-B0FA-690D6763716F}" type="presParOf" srcId="{12534FE9-5E63-44DA-8BDB-C90B80134E23}" destId="{864D1356-4D7E-40ED-8FCD-C5E5FA8A8DB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1E5902-0B52-4583-8D3A-100FB691BDD2}">
      <dsp:nvSpPr>
        <dsp:cNvPr id="0" name=""/>
        <dsp:cNvSpPr/>
      </dsp:nvSpPr>
      <dsp:spPr>
        <a:xfrm>
          <a:off x="1245665" y="234700"/>
          <a:ext cx="5032228" cy="1650779"/>
        </a:xfrm>
        <a:prstGeom prst="ellipse">
          <a:avLst/>
        </a:prstGeom>
        <a:solidFill>
          <a:schemeClr val="accent4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AD12EF-1AF7-4F12-8B9A-8A916149B1D5}">
      <dsp:nvSpPr>
        <dsp:cNvPr id="0" name=""/>
        <dsp:cNvSpPr/>
      </dsp:nvSpPr>
      <dsp:spPr>
        <a:xfrm>
          <a:off x="3374286" y="3810345"/>
          <a:ext cx="787587" cy="504056"/>
        </a:xfrm>
        <a:prstGeom prst="down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CB4357B-0699-4BA0-91A1-6C99D265FEC8}">
      <dsp:nvSpPr>
        <dsp:cNvPr id="0" name=""/>
        <dsp:cNvSpPr/>
      </dsp:nvSpPr>
      <dsp:spPr>
        <a:xfrm>
          <a:off x="839407" y="4213590"/>
          <a:ext cx="5857344" cy="945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b="1" kern="1200" dirty="0" smtClean="0">
              <a:solidFill>
                <a:srgbClr val="002060"/>
              </a:solidFill>
            </a:rPr>
            <a:t>מערכת המטפלת בתהליכי המדען הראשי באופן ממוכן ומקוון מקצה לקצה</a:t>
          </a:r>
          <a:endParaRPr lang="he-IL" sz="2400" b="1" kern="1200" dirty="0">
            <a:solidFill>
              <a:srgbClr val="002060"/>
            </a:solidFill>
            <a:latin typeface="+mn-lt"/>
          </a:endParaRPr>
        </a:p>
      </dsp:txBody>
      <dsp:txXfrm>
        <a:off x="839407" y="4213590"/>
        <a:ext cx="5857344" cy="945105"/>
      </dsp:txXfrm>
    </dsp:sp>
    <dsp:sp modelId="{C307CA77-028C-4C03-9116-78E303C53B98}">
      <dsp:nvSpPr>
        <dsp:cNvPr id="0" name=""/>
        <dsp:cNvSpPr/>
      </dsp:nvSpPr>
      <dsp:spPr>
        <a:xfrm>
          <a:off x="3024340" y="1728192"/>
          <a:ext cx="1783611" cy="171081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600" kern="1200" dirty="0" smtClean="0"/>
            <a:t>יכולת בקרה על זמני הטיפול בבקשה לכלל הגורמים במדען הראשי</a:t>
          </a:r>
          <a:endParaRPr lang="en-US" sz="1600" kern="1200" dirty="0"/>
        </a:p>
      </dsp:txBody>
      <dsp:txXfrm>
        <a:off x="3285544" y="1978735"/>
        <a:ext cx="1261203" cy="1209728"/>
      </dsp:txXfrm>
    </dsp:sp>
    <dsp:sp modelId="{26464C4D-CD5B-4798-9231-EEBA2B83075B}">
      <dsp:nvSpPr>
        <dsp:cNvPr id="0" name=""/>
        <dsp:cNvSpPr/>
      </dsp:nvSpPr>
      <dsp:spPr>
        <a:xfrm>
          <a:off x="2009927" y="664633"/>
          <a:ext cx="1783611" cy="1710814"/>
        </a:xfrm>
        <a:prstGeom prst="ellips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600" kern="1200" dirty="0" smtClean="0"/>
            <a:t>מתן חיווי מיידי ושוטף למגישי הבקשות על מצב בקשתם</a:t>
          </a:r>
          <a:endParaRPr lang="en-US" sz="1600" kern="1200" dirty="0"/>
        </a:p>
      </dsp:txBody>
      <dsp:txXfrm>
        <a:off x="2271131" y="915176"/>
        <a:ext cx="1261203" cy="1209728"/>
      </dsp:txXfrm>
    </dsp:sp>
    <dsp:sp modelId="{62786E5C-A1D3-4AD3-A0DD-1C56DB6C9F58}">
      <dsp:nvSpPr>
        <dsp:cNvPr id="0" name=""/>
        <dsp:cNvSpPr/>
      </dsp:nvSpPr>
      <dsp:spPr>
        <a:xfrm>
          <a:off x="3459088" y="321875"/>
          <a:ext cx="1783611" cy="1710814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600" kern="1200" dirty="0" smtClean="0"/>
            <a:t>ניהול ממוכן של העבודה מול הגורמים החיצוניים </a:t>
          </a:r>
          <a:endParaRPr lang="he-IL" sz="1600" kern="1200" dirty="0"/>
        </a:p>
      </dsp:txBody>
      <dsp:txXfrm>
        <a:off x="3720292" y="572418"/>
        <a:ext cx="1261203" cy="1209728"/>
      </dsp:txXfrm>
    </dsp:sp>
    <dsp:sp modelId="{46D58C4F-C7F3-430F-93C2-34766C13F4AB}">
      <dsp:nvSpPr>
        <dsp:cNvPr id="0" name=""/>
        <dsp:cNvSpPr/>
      </dsp:nvSpPr>
      <dsp:spPr>
        <a:xfrm>
          <a:off x="1037413" y="-118135"/>
          <a:ext cx="5461333" cy="4126948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C4AFA3-362E-4CB1-9525-F76484DB2518}">
      <dsp:nvSpPr>
        <dsp:cNvPr id="0" name=""/>
        <dsp:cNvSpPr/>
      </dsp:nvSpPr>
      <dsp:spPr>
        <a:xfrm rot="16200000">
          <a:off x="-589682" y="593538"/>
          <a:ext cx="4896544" cy="3709466"/>
        </a:xfrm>
        <a:prstGeom prst="flowChartManualOperati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kern="1200" dirty="0" smtClean="0"/>
            <a:t>ניהול של 100% מתהליך הבקשות למדען באופן מקוון</a:t>
          </a:r>
          <a:endParaRPr lang="en-US" sz="2400" kern="1200" dirty="0"/>
        </a:p>
      </dsp:txBody>
      <dsp:txXfrm rot="5400000">
        <a:off x="3857" y="979308"/>
        <a:ext cx="3709466" cy="2937926"/>
      </dsp:txXfrm>
    </dsp:sp>
    <dsp:sp modelId="{DE53563F-DA95-4DD7-A9E4-7DA0E29D35FB}">
      <dsp:nvSpPr>
        <dsp:cNvPr id="0" name=""/>
        <dsp:cNvSpPr/>
      </dsp:nvSpPr>
      <dsp:spPr>
        <a:xfrm rot="16200000">
          <a:off x="3397994" y="593538"/>
          <a:ext cx="4896544" cy="3709466"/>
        </a:xfrm>
        <a:prstGeom prst="flowChartManualOperation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kern="1200" dirty="0" smtClean="0"/>
            <a:t>ניטור בעיות בתהליך האישור תוך 24 שעות</a:t>
          </a:r>
          <a:endParaRPr lang="en-US" sz="2400" kern="1200" dirty="0"/>
        </a:p>
      </dsp:txBody>
      <dsp:txXfrm rot="5400000">
        <a:off x="3991533" y="979308"/>
        <a:ext cx="3709466" cy="29379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EDEF76-A4BF-4B75-83A8-E8AFDA269D5C}">
      <dsp:nvSpPr>
        <dsp:cNvPr id="0" name=""/>
        <dsp:cNvSpPr/>
      </dsp:nvSpPr>
      <dsp:spPr>
        <a:xfrm>
          <a:off x="0" y="43923"/>
          <a:ext cx="7008440" cy="72247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900" kern="1200" smtClean="0"/>
            <a:t>בחירת המסלול המתאים לחברה בצורה ידידותית</a:t>
          </a:r>
          <a:endParaRPr lang="he-IL" sz="1900" kern="1200" dirty="0"/>
        </a:p>
      </dsp:txBody>
      <dsp:txXfrm>
        <a:off x="35268" y="79191"/>
        <a:ext cx="6937904" cy="651938"/>
      </dsp:txXfrm>
    </dsp:sp>
    <dsp:sp modelId="{3E513586-3F52-4308-998D-324CA6B532F4}">
      <dsp:nvSpPr>
        <dsp:cNvPr id="0" name=""/>
        <dsp:cNvSpPr/>
      </dsp:nvSpPr>
      <dsp:spPr>
        <a:xfrm>
          <a:off x="0" y="821118"/>
          <a:ext cx="7008440" cy="722474"/>
        </a:xfrm>
        <a:prstGeom prst="round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900" kern="1200" smtClean="0"/>
            <a:t>עבודה ממוכנת מול החברות</a:t>
          </a:r>
          <a:endParaRPr lang="he-IL" sz="1900" kern="1200" dirty="0" smtClean="0"/>
        </a:p>
      </dsp:txBody>
      <dsp:txXfrm>
        <a:off x="35268" y="856386"/>
        <a:ext cx="6937904" cy="651938"/>
      </dsp:txXfrm>
    </dsp:sp>
    <dsp:sp modelId="{F60EC120-2CF1-4259-A5FE-762AF252868C}">
      <dsp:nvSpPr>
        <dsp:cNvPr id="0" name=""/>
        <dsp:cNvSpPr/>
      </dsp:nvSpPr>
      <dsp:spPr>
        <a:xfrm>
          <a:off x="0" y="1598313"/>
          <a:ext cx="7008440" cy="722474"/>
        </a:xfrm>
        <a:prstGeom prst="round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900" kern="1200" smtClean="0"/>
            <a:t>עבודה ממוכנת מול הבודקים</a:t>
          </a:r>
          <a:endParaRPr lang="he-IL" sz="1900" kern="1200" dirty="0" smtClean="0"/>
        </a:p>
      </dsp:txBody>
      <dsp:txXfrm>
        <a:off x="35268" y="1633581"/>
        <a:ext cx="6937904" cy="651938"/>
      </dsp:txXfrm>
    </dsp:sp>
    <dsp:sp modelId="{0F7FE8B6-E7FE-488B-8AAE-73A7B26E0600}">
      <dsp:nvSpPr>
        <dsp:cNvPr id="0" name=""/>
        <dsp:cNvSpPr/>
      </dsp:nvSpPr>
      <dsp:spPr>
        <a:xfrm>
          <a:off x="0" y="2375508"/>
          <a:ext cx="7008440" cy="722474"/>
        </a:xfrm>
        <a:prstGeom prst="round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900" kern="1200" smtClean="0"/>
            <a:t>קבלת חווי סטטוס בקשה בצורה קלה וללא השקעת זמן מצד אנשי המדען</a:t>
          </a:r>
          <a:endParaRPr lang="he-IL" sz="1900" kern="1200" dirty="0" smtClean="0"/>
        </a:p>
      </dsp:txBody>
      <dsp:txXfrm>
        <a:off x="35268" y="2410776"/>
        <a:ext cx="6937904" cy="651938"/>
      </dsp:txXfrm>
    </dsp:sp>
    <dsp:sp modelId="{395D4C2D-B2D3-489D-B83A-A937839023E2}">
      <dsp:nvSpPr>
        <dsp:cNvPr id="0" name=""/>
        <dsp:cNvSpPr/>
      </dsp:nvSpPr>
      <dsp:spPr>
        <a:xfrm>
          <a:off x="0" y="3152702"/>
          <a:ext cx="7008440" cy="722474"/>
        </a:xfrm>
        <a:prstGeom prst="round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900" kern="1200" smtClean="0"/>
            <a:t>יכולת בקרה מלאה על התהליך בכל רגע נתון</a:t>
          </a:r>
          <a:endParaRPr lang="he-IL" sz="1900" kern="1200" dirty="0" smtClean="0"/>
        </a:p>
      </dsp:txBody>
      <dsp:txXfrm>
        <a:off x="35268" y="3187970"/>
        <a:ext cx="6937904" cy="651938"/>
      </dsp:txXfrm>
    </dsp:sp>
    <dsp:sp modelId="{3F6B02C0-90E0-4E3D-9AB1-39B3D89683BE}">
      <dsp:nvSpPr>
        <dsp:cNvPr id="0" name=""/>
        <dsp:cNvSpPr/>
      </dsp:nvSpPr>
      <dsp:spPr>
        <a:xfrm>
          <a:off x="0" y="3929897"/>
          <a:ext cx="7008440" cy="722474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900" kern="1200" smtClean="0"/>
            <a:t>חסכון בעבודת הזנת נתוני החברות למערכות הפנימיות ומניעת טעויות אנוש</a:t>
          </a:r>
          <a:endParaRPr lang="he-IL" sz="1900" kern="1200" dirty="0" smtClean="0"/>
        </a:p>
      </dsp:txBody>
      <dsp:txXfrm>
        <a:off x="35268" y="3965165"/>
        <a:ext cx="6937904" cy="6519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A60982-B4A4-445B-817C-7065088DE699}">
      <dsp:nvSpPr>
        <dsp:cNvPr id="0" name=""/>
        <dsp:cNvSpPr/>
      </dsp:nvSpPr>
      <dsp:spPr>
        <a:xfrm>
          <a:off x="36" y="116516"/>
          <a:ext cx="3499420" cy="6336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200" b="1" u="sng" kern="1200" dirty="0" smtClean="0"/>
            <a:t>איומים עיקריים  </a:t>
          </a:r>
          <a:endParaRPr lang="he-IL" sz="2200" kern="1200" dirty="0"/>
        </a:p>
      </dsp:txBody>
      <dsp:txXfrm>
        <a:off x="36" y="116516"/>
        <a:ext cx="3499420" cy="633600"/>
      </dsp:txXfrm>
    </dsp:sp>
    <dsp:sp modelId="{3ADD5826-7966-481D-A70E-8F12F771E03C}">
      <dsp:nvSpPr>
        <dsp:cNvPr id="0" name=""/>
        <dsp:cNvSpPr/>
      </dsp:nvSpPr>
      <dsp:spPr>
        <a:xfrm>
          <a:off x="36" y="750116"/>
          <a:ext cx="3499420" cy="33818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r" defTabSz="977900" rtl="1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e-IL" sz="2200" kern="1200" dirty="0" smtClean="0"/>
            <a:t>העלאת קבצים נגועים</a:t>
          </a:r>
          <a:endParaRPr lang="he-IL" sz="2200" kern="1200" dirty="0"/>
        </a:p>
        <a:p>
          <a:pPr marL="228600" lvl="1" indent="-228600" algn="r" defTabSz="977900" rtl="1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e-IL" sz="2200" kern="1200" dirty="0" smtClean="0"/>
            <a:t>פריצה למערכות המדען ופגיעה בנתונים</a:t>
          </a:r>
          <a:endParaRPr lang="he-IL" sz="2200" kern="1200" dirty="0"/>
        </a:p>
        <a:p>
          <a:pPr marL="228600" lvl="1" indent="-228600" algn="r" defTabSz="977900" rtl="1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e-IL" sz="2200" kern="1200" dirty="0" smtClean="0"/>
            <a:t>פריצה ולקיחת נתונים – פגיעה בסודיות מסחרית</a:t>
          </a:r>
          <a:endParaRPr lang="he-IL" sz="2200" kern="1200" dirty="0"/>
        </a:p>
        <a:p>
          <a:pPr marL="228600" lvl="1" indent="-228600" algn="r" defTabSz="977900" rtl="1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e-IL" sz="2200" kern="1200" dirty="0" smtClean="0"/>
            <a:t>הצפת המדען בבקשות סרק</a:t>
          </a:r>
          <a:endParaRPr lang="he-IL" sz="2200" kern="1200" dirty="0"/>
        </a:p>
      </dsp:txBody>
      <dsp:txXfrm>
        <a:off x="36" y="750116"/>
        <a:ext cx="3499420" cy="3381840"/>
      </dsp:txXfrm>
    </dsp:sp>
    <dsp:sp modelId="{D3821D7E-7238-4A77-BCEF-2D62AAE287ED}">
      <dsp:nvSpPr>
        <dsp:cNvPr id="0" name=""/>
        <dsp:cNvSpPr/>
      </dsp:nvSpPr>
      <dsp:spPr>
        <a:xfrm>
          <a:off x="3989375" y="116516"/>
          <a:ext cx="3499420" cy="6336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200" b="1" u="sng" kern="1200" dirty="0" smtClean="0"/>
            <a:t>שלושה קהלי יעד חיצוניים</a:t>
          </a:r>
          <a:endParaRPr lang="he-IL" sz="2200" kern="1200" dirty="0"/>
        </a:p>
      </dsp:txBody>
      <dsp:txXfrm>
        <a:off x="3989375" y="116516"/>
        <a:ext cx="3499420" cy="633600"/>
      </dsp:txXfrm>
    </dsp:sp>
    <dsp:sp modelId="{864D1356-4D7E-40ED-8FCD-C5E5FA8A8DB1}">
      <dsp:nvSpPr>
        <dsp:cNvPr id="0" name=""/>
        <dsp:cNvSpPr/>
      </dsp:nvSpPr>
      <dsp:spPr>
        <a:xfrm>
          <a:off x="3989375" y="750116"/>
          <a:ext cx="3499420" cy="33818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r" defTabSz="977900" rtl="1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e-IL" sz="2200" kern="1200" dirty="0" smtClean="0"/>
            <a:t>בודקים ורו"ח – אוכלוסייה מצומצמת, קבועה ובדוקה</a:t>
          </a:r>
          <a:endParaRPr lang="he-IL" sz="2200" kern="1200" dirty="0"/>
        </a:p>
        <a:p>
          <a:pPr marL="228600" lvl="1" indent="-228600" algn="r" defTabSz="977900" rtl="1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e-IL" sz="2200" kern="1200" smtClean="0"/>
            <a:t>חברות שקיבלו מענק – כמה אלפים, עברו בדיקה מסויימת</a:t>
          </a:r>
          <a:endParaRPr lang="he-IL" sz="2200" kern="1200"/>
        </a:p>
        <a:p>
          <a:pPr marL="228600" lvl="1" indent="-228600" algn="r" defTabSz="977900" rtl="1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e-IL" sz="2200" kern="1200" dirty="0" smtClean="0"/>
            <a:t>מגישי בקשות – לא מזוהים</a:t>
          </a:r>
          <a:endParaRPr lang="he-IL" sz="2200" kern="1200" dirty="0"/>
        </a:p>
      </dsp:txBody>
      <dsp:txXfrm>
        <a:off x="3989375" y="750116"/>
        <a:ext cx="3499420" cy="3381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CFC5AD8-F596-49CA-A6CD-C76B3119E52C}" type="datetimeFigureOut">
              <a:rPr lang="he-IL" smtClean="0"/>
              <a:t>ט"ז/אייר/תשע"ה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4FD6CE7-8570-467D-BA0E-F2558DC5DD6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75552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D6CE7-8570-467D-BA0E-F2558DC5DD69}" type="slidenum">
              <a:rPr lang="he-IL" smtClean="0"/>
              <a:t>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24485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D6CE7-8570-467D-BA0E-F2558DC5DD69}" type="slidenum">
              <a:rPr lang="he-IL" smtClean="0"/>
              <a:t>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02186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D6CE7-8570-467D-BA0E-F2558DC5DD69}" type="slidenum">
              <a:rPr lang="he-IL" smtClean="0"/>
              <a:t>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13267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D6CE7-8570-467D-BA0E-F2558DC5DD69}" type="slidenum">
              <a:rPr lang="he-IL" smtClean="0"/>
              <a:t>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59451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D6CE7-8570-467D-BA0E-F2558DC5DD69}" type="slidenum">
              <a:rPr lang="he-IL" smtClean="0"/>
              <a:t>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44801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D6CE7-8570-467D-BA0E-F2558DC5DD69}" type="slidenum">
              <a:rPr lang="he-IL" smtClean="0"/>
              <a:t>18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101454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D6CE7-8570-467D-BA0E-F2558DC5DD69}" type="slidenum">
              <a:rPr lang="he-IL" smtClean="0"/>
              <a:t>19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09345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8199" y="1844824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cxnSp>
        <p:nvCxnSpPr>
          <p:cNvPr id="6" name="מחבר ישר 5"/>
          <p:cNvCxnSpPr/>
          <p:nvPr userDrawn="1"/>
        </p:nvCxnSpPr>
        <p:spPr>
          <a:xfrm flipH="1">
            <a:off x="1115616" y="908720"/>
            <a:ext cx="72008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461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3EEB2-728A-4054-B308-DECEABA468AA}" type="datetimeFigureOut">
              <a:rPr lang="he-IL" smtClean="0"/>
              <a:t>ט"ז/אייר/תשע"ה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DE2E-43A7-4309-AC4E-6CEDD6FD48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50511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3EEB2-728A-4054-B308-DECEABA468AA}" type="datetimeFigureOut">
              <a:rPr lang="he-IL" smtClean="0"/>
              <a:t>ט"ז/אייר/תשע"ה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DE2E-43A7-4309-AC4E-6CEDD6FD48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7628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3EEB2-728A-4054-B308-DECEABA468AA}" type="datetimeFigureOut">
              <a:rPr lang="he-IL" smtClean="0"/>
              <a:t>ט"ז/אייר/תשע"ה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DE2E-43A7-4309-AC4E-6CEDD6FD48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9671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3EEB2-728A-4054-B308-DECEABA468AA}" type="datetimeFigureOut">
              <a:rPr lang="he-IL" smtClean="0"/>
              <a:t>ט"ז/אייר/תשע"ה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DE2E-43A7-4309-AC4E-6CEDD6FD48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18041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3EEB2-728A-4054-B308-DECEABA468AA}" type="datetimeFigureOut">
              <a:rPr lang="he-IL" smtClean="0"/>
              <a:t>ט"ז/אייר/תשע"ה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DE2E-43A7-4309-AC4E-6CEDD6FD48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15247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3EEB2-728A-4054-B308-DECEABA468AA}" type="datetimeFigureOut">
              <a:rPr lang="he-IL" smtClean="0"/>
              <a:t>ט"ז/אייר/תשע"ה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DE2E-43A7-4309-AC4E-6CEDD6FD48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22756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3EEB2-728A-4054-B308-DECEABA468AA}" type="datetimeFigureOut">
              <a:rPr lang="he-IL" smtClean="0"/>
              <a:t>ט"ז/אייר/תשע"ה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DE2E-43A7-4309-AC4E-6CEDD6FD48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95614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3EEB2-728A-4054-B308-DECEABA468AA}" type="datetimeFigureOut">
              <a:rPr lang="he-IL" smtClean="0"/>
              <a:t>ט"ז/אייר/תשע"ה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DE2E-43A7-4309-AC4E-6CEDD6FD48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13344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3EEB2-728A-4054-B308-DECEABA468AA}" type="datetimeFigureOut">
              <a:rPr lang="he-IL" smtClean="0"/>
              <a:t>ט"ז/אייר/תשע"ה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DE2E-43A7-4309-AC4E-6CEDD6FD48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97127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3EEB2-728A-4054-B308-DECEABA468AA}" type="datetimeFigureOut">
              <a:rPr lang="he-IL" smtClean="0"/>
              <a:t>ט"ז/אייר/תשע"ה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DE2E-43A7-4309-AC4E-6CEDD6FD48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6022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3EEB2-728A-4054-B308-DECEABA468AA}" type="datetimeFigureOut">
              <a:rPr lang="he-IL" smtClean="0"/>
              <a:t>ט"ז/אייר/תשע"ה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9DE2E-43A7-4309-AC4E-6CEDD6FD482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2836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he-IL" dirty="0" smtClean="0">
                <a:cs typeface="+mn-cs"/>
              </a:rPr>
              <a:t>המדען הראשי</a:t>
            </a:r>
            <a:br>
              <a:rPr lang="he-IL" dirty="0" smtClean="0">
                <a:cs typeface="+mn-cs"/>
              </a:rPr>
            </a:br>
            <a:r>
              <a:rPr lang="he-IL" dirty="0" smtClean="0">
                <a:cs typeface="+mn-cs"/>
              </a:rPr>
              <a:t>מכרז להקמת ותחזוקת מערכת בודקים וחברות</a:t>
            </a:r>
            <a:br>
              <a:rPr lang="he-IL" dirty="0" smtClean="0">
                <a:cs typeface="+mn-cs"/>
              </a:rPr>
            </a:br>
            <a:r>
              <a:rPr lang="he-IL" dirty="0" smtClean="0">
                <a:cs typeface="+mn-cs"/>
              </a:rPr>
              <a:t>כנס מציעים</a:t>
            </a:r>
            <a:br>
              <a:rPr lang="he-IL" dirty="0" smtClean="0">
                <a:cs typeface="+mn-cs"/>
              </a:rPr>
            </a:br>
            <a:endParaRPr lang="he-IL" dirty="0">
              <a:cs typeface="+mn-cs"/>
            </a:endParaRP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16360" y="4869160"/>
            <a:ext cx="6400800" cy="1752600"/>
          </a:xfrm>
        </p:spPr>
        <p:txBody>
          <a:bodyPr/>
          <a:lstStyle/>
          <a:p>
            <a:r>
              <a:rPr lang="he-IL" dirty="0" smtClean="0"/>
              <a:t>05/2015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11286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71296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dirty="0" smtClean="0">
                <a:solidFill>
                  <a:schemeClr val="tx2"/>
                </a:solidFill>
              </a:rPr>
              <a:t>תהליך אישור בקשה במדען</a:t>
            </a:r>
            <a:endParaRPr lang="he-IL" sz="4400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71815"/>
            <a:ext cx="7128792" cy="5677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259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71296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dirty="0" smtClean="0">
                <a:solidFill>
                  <a:schemeClr val="tx2"/>
                </a:solidFill>
              </a:rPr>
              <a:t>מסכים במערכת</a:t>
            </a:r>
            <a:endParaRPr lang="he-IL" sz="4400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286" y="1146174"/>
            <a:ext cx="7318178" cy="5620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7704" y="6237312"/>
            <a:ext cx="338437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יתכנו שינויים במהלך האפיון הטכני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04512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71296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dirty="0" smtClean="0">
                <a:solidFill>
                  <a:schemeClr val="tx2"/>
                </a:solidFill>
              </a:rPr>
              <a:t>תהליכים במערכת</a:t>
            </a:r>
            <a:endParaRPr lang="he-IL" sz="4400" dirty="0">
              <a:solidFill>
                <a:schemeClr val="tx2"/>
              </a:solidFill>
            </a:endParaRPr>
          </a:p>
        </p:txBody>
      </p:sp>
      <p:sp>
        <p:nvSpPr>
          <p:cNvPr id="3" name="מלבן 2"/>
          <p:cNvSpPr/>
          <p:nvPr/>
        </p:nvSpPr>
        <p:spPr>
          <a:xfrm>
            <a:off x="611560" y="1280949"/>
            <a:ext cx="80648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e-IL" sz="1700" dirty="0"/>
              <a:t>דף טיפול בבקשות תמיכה</a:t>
            </a:r>
            <a:endParaRPr lang="en-US" sz="17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e-IL" sz="1700" dirty="0"/>
              <a:t>דף טיפול בתיקים</a:t>
            </a:r>
            <a:endParaRPr lang="en-US" sz="17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e-IL" sz="1700" dirty="0"/>
              <a:t>דוח סטטוס בקשות</a:t>
            </a:r>
            <a:endParaRPr lang="en-US" sz="17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e-IL" sz="1700" dirty="0"/>
              <a:t>דף שיבוץ בודקים: מנגנון שיבוץ בודקים, חישוב זמינות בודקים</a:t>
            </a:r>
            <a:endParaRPr lang="en-US" sz="17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e-IL" sz="1700" dirty="0"/>
              <a:t>דף בדיקה מקצועית: טריגר לועדת מחקר במערכת הפנימית</a:t>
            </a:r>
            <a:endParaRPr lang="en-US" sz="17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e-IL" sz="1700" dirty="0"/>
              <a:t>דף בדיקה פיננסית: טריגר לצירוף נתונים לועדת מחקר מערכת פנימית (יש שני סוגים יכולת פיננסית ובדיקת דיווח </a:t>
            </a:r>
            <a:r>
              <a:rPr lang="he-IL" sz="1700" dirty="0" smtClean="0"/>
              <a:t>כספי)</a:t>
            </a:r>
            <a:endParaRPr lang="en-US" sz="17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e-IL" sz="1700" dirty="0"/>
              <a:t>דף בקשת ערעור: טריגר לועדת מחקר במערכת הפנימית</a:t>
            </a:r>
            <a:endParaRPr lang="en-US" sz="17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e-IL" sz="1700" dirty="0"/>
              <a:t>הגשת דוח תקופתי: טריגר לבדיקת נתוני דיווח במערכת הפנימית</a:t>
            </a:r>
            <a:endParaRPr lang="en-US" sz="17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e-IL" sz="1700" dirty="0"/>
              <a:t>דף בקשה לשינויים בתוכנית: טריגר לבקשת בדיקה מקצועית במערכת החיצונית, טריגר לועדת מחקר במערכת הפנימית</a:t>
            </a:r>
            <a:endParaRPr lang="en-US" sz="17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e-IL" sz="1700" dirty="0"/>
              <a:t>דף בקשה כללית</a:t>
            </a:r>
            <a:endParaRPr lang="en-US" sz="17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e-IL" sz="1700" dirty="0"/>
              <a:t>דף סגירת תיק: טריגר לתהליך בדיקת דוחות סופיים במערכת הפנימית</a:t>
            </a:r>
            <a:endParaRPr lang="en-US" sz="17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e-IL" sz="1700" dirty="0"/>
              <a:t>דפי תוכן מעשיר </a:t>
            </a:r>
            <a:endParaRPr lang="en-US" sz="17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e-IL" sz="1700" dirty="0"/>
              <a:t>דפי פרופיל חברה</a:t>
            </a:r>
            <a:endParaRPr lang="en-US" sz="17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e-IL" sz="1700" dirty="0"/>
              <a:t>חיבור לרשתות חברתיות</a:t>
            </a:r>
            <a:endParaRPr lang="en-US" sz="17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e-IL" sz="1700" dirty="0"/>
              <a:t>מנוע חיפוש</a:t>
            </a:r>
            <a:endParaRPr lang="en-US" sz="17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he-IL" sz="1700" dirty="0"/>
              <a:t>מערכת דיוור</a:t>
            </a:r>
            <a:endParaRPr lang="en-US" sz="1700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6237312"/>
            <a:ext cx="338437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יתכנו שינויים במהלך האפיון הטכני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0881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71296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dirty="0" smtClean="0">
                <a:solidFill>
                  <a:schemeClr val="tx2"/>
                </a:solidFill>
              </a:rPr>
              <a:t>היישום</a:t>
            </a:r>
            <a:endParaRPr lang="he-IL" sz="4400" dirty="0">
              <a:solidFill>
                <a:schemeClr val="tx2"/>
              </a:solidFill>
            </a:endParaRPr>
          </a:p>
        </p:txBody>
      </p:sp>
      <p:pic>
        <p:nvPicPr>
          <p:cNvPr id="3" name="תמונה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02" y="1019732"/>
            <a:ext cx="7677722" cy="583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12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71296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dirty="0" smtClean="0">
                <a:solidFill>
                  <a:schemeClr val="tx2"/>
                </a:solidFill>
              </a:rPr>
              <a:t>היישום</a:t>
            </a:r>
            <a:endParaRPr lang="he-IL" sz="4400" dirty="0">
              <a:solidFill>
                <a:schemeClr val="tx2"/>
              </a:solidFill>
            </a:endParaRPr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875" y="757202"/>
            <a:ext cx="6412517" cy="6100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64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71296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dirty="0" smtClean="0">
                <a:solidFill>
                  <a:schemeClr val="tx2"/>
                </a:solidFill>
              </a:rPr>
              <a:t>היישום</a:t>
            </a:r>
            <a:endParaRPr lang="he-IL" sz="4400" dirty="0">
              <a:solidFill>
                <a:schemeClr val="tx2"/>
              </a:solidFill>
            </a:endParaRPr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030089"/>
            <a:ext cx="5112894" cy="579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71296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dirty="0" smtClean="0">
                <a:solidFill>
                  <a:schemeClr val="tx2"/>
                </a:solidFill>
              </a:rPr>
              <a:t>היישום</a:t>
            </a:r>
            <a:endParaRPr lang="he-IL" sz="4400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5" t="9111" r="5278" b="1555"/>
          <a:stretch/>
        </p:blipFill>
        <p:spPr bwMode="auto">
          <a:xfrm>
            <a:off x="1082833" y="1030089"/>
            <a:ext cx="7781791" cy="5586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213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71296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dirty="0" smtClean="0">
                <a:solidFill>
                  <a:schemeClr val="tx2"/>
                </a:solidFill>
              </a:rPr>
              <a:t>היישום</a:t>
            </a:r>
            <a:endParaRPr lang="he-IL" sz="4400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8" t="7529" r="49167"/>
          <a:stretch/>
        </p:blipFill>
        <p:spPr bwMode="auto">
          <a:xfrm>
            <a:off x="4379640" y="595458"/>
            <a:ext cx="4800872" cy="626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7" t="13040" r="50000"/>
          <a:stretch/>
        </p:blipFill>
        <p:spPr bwMode="auto">
          <a:xfrm>
            <a:off x="-46204" y="1030088"/>
            <a:ext cx="4546196" cy="5827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965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395536" y="1268760"/>
            <a:ext cx="8438941" cy="4680520"/>
          </a:xfrm>
        </p:spPr>
        <p:txBody>
          <a:bodyPr>
            <a:normAutofit/>
          </a:bodyPr>
          <a:lstStyle/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he-IL" sz="2000" dirty="0" smtClean="0"/>
              <a:t>המכרז דורש אחריות כוללת - כולל גם פיתוח וגם ארוח ותחזוקה, כולל אבטחת מידע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he-IL" sz="2000" dirty="0" smtClean="0"/>
              <a:t>הממשק העיקרי הוא למערכת הפנימית – המערכת צריכה להבנות כך ששינוי בממשק הזה יהיה פשוט לביצוע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he-IL" sz="2000" dirty="0" smtClean="0"/>
              <a:t>המערכת לא תשמור נתונים אלא תעבירם למערכת הפנימית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he-IL" sz="2000" dirty="0" smtClean="0"/>
              <a:t>נושא העברת הקבצים המצורפים לבקשה לתוך המערכת הפנימית מורכב ומסובך, לאור המעבר דרך ממשל זמין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he-IL" sz="2000" dirty="0" smtClean="0"/>
              <a:t>על הספק לאפיין בפתרון גם את כל פתרון אבטחת המידע, כולל סקר סיכונים ולהציע פתרון שיענה על כל הסיכונים הרלוונטיים 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endParaRPr lang="he-IL" sz="2000" b="1" dirty="0" smtClean="0"/>
          </a:p>
          <a:p>
            <a:pPr marL="342900" indent="-342900" algn="r">
              <a:buFont typeface="Arial" panose="020B0604020202020204" pitchFamily="34" charset="0"/>
              <a:buChar char="•"/>
            </a:pPr>
            <a:endParaRPr lang="he-IL" sz="2000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403648" y="260648"/>
            <a:ext cx="676875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dirty="0" smtClean="0">
                <a:solidFill>
                  <a:schemeClr val="tx2"/>
                </a:solidFill>
              </a:rPr>
              <a:t>דגשים</a:t>
            </a:r>
            <a:endParaRPr lang="he-IL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95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0648"/>
            <a:ext cx="792088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dirty="0" smtClean="0">
                <a:solidFill>
                  <a:schemeClr val="tx2"/>
                </a:solidFill>
              </a:rPr>
              <a:t>שאלות</a:t>
            </a:r>
            <a:endParaRPr lang="he-IL" sz="44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844824"/>
            <a:ext cx="7457539" cy="36933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600" b="1" dirty="0" smtClean="0"/>
              <a:t>שאלות יתקבלו בשמחה – אנו נרשום אותן בפנינו ונפרסם את השאלות והתשובות בצורה מרוכזת החל מיום 07/06/2015. </a:t>
            </a:r>
          </a:p>
          <a:p>
            <a:r>
              <a:rPr lang="he-IL" sz="3600" b="1" dirty="0" smtClean="0"/>
              <a:t>ניתן גם להעביר שאלות באמצעות דוא"ל </a:t>
            </a:r>
            <a:r>
              <a:rPr lang="en-US" sz="3600" b="1" dirty="0" smtClean="0"/>
              <a:t>michrazim@ocs.economy.gov.il</a:t>
            </a:r>
            <a:endParaRPr lang="en-US" sz="3600" b="1" dirty="0">
              <a:latin typeface="Times New Roman"/>
              <a:ea typeface="Times New Roman"/>
              <a:cs typeface="David"/>
            </a:endParaRP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07872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395536" y="1268760"/>
            <a:ext cx="8438941" cy="4680520"/>
          </a:xfrm>
        </p:spPr>
        <p:txBody>
          <a:bodyPr>
            <a:normAutofit/>
          </a:bodyPr>
          <a:lstStyle/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he-IL" sz="2000" dirty="0" smtClean="0"/>
              <a:t>כללי</a:t>
            </a:r>
            <a:endParaRPr lang="he-IL" sz="2000" dirty="0"/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he-IL" sz="2000" dirty="0" smtClean="0"/>
              <a:t>מטרות ויעדים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he-IL" sz="2000" dirty="0" smtClean="0"/>
              <a:t>תאור המערכת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he-IL" sz="2000" dirty="0" smtClean="0"/>
              <a:t>דגשים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he-IL" sz="2000" dirty="0" smtClean="0"/>
              <a:t>שאלות</a:t>
            </a:r>
            <a:endParaRPr lang="he-IL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1403648" y="260648"/>
            <a:ext cx="676875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dirty="0" smtClean="0">
                <a:solidFill>
                  <a:schemeClr val="tx2"/>
                </a:solidFill>
              </a:rPr>
              <a:t>תוכן עניינים</a:t>
            </a:r>
            <a:endParaRPr lang="he-IL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54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395536" y="1268760"/>
            <a:ext cx="8438941" cy="4680520"/>
          </a:xfrm>
        </p:spPr>
        <p:txBody>
          <a:bodyPr>
            <a:normAutofit/>
          </a:bodyPr>
          <a:lstStyle/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he-IL" sz="2000" dirty="0" smtClean="0"/>
              <a:t>המדען הראשי פרסם מכרז </a:t>
            </a:r>
            <a:r>
              <a:rPr lang="he-IL" sz="1800" dirty="0" smtClean="0"/>
              <a:t>08/15</a:t>
            </a:r>
            <a:r>
              <a:rPr lang="he-IL" sz="2000" b="1" dirty="0" smtClean="0"/>
              <a:t> </a:t>
            </a:r>
            <a:r>
              <a:rPr lang="he-IL" sz="2000" dirty="0" smtClean="0"/>
              <a:t>"</a:t>
            </a:r>
            <a:r>
              <a:rPr lang="he-IL" sz="2000" b="1" dirty="0" smtClean="0"/>
              <a:t>הקמת </a:t>
            </a:r>
            <a:r>
              <a:rPr lang="he-IL" sz="2000" b="1" dirty="0"/>
              <a:t>ותחזוקת מערכת אינטרנט לבודקים </a:t>
            </a:r>
            <a:r>
              <a:rPr lang="he-IL" sz="2000" b="1" dirty="0" smtClean="0"/>
              <a:t>וחברות"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he-IL" sz="2000" b="1" dirty="0" smtClean="0"/>
              <a:t>ריכוז מועדים: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endParaRPr lang="he-IL" sz="2000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403648" y="260648"/>
            <a:ext cx="676875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dirty="0" smtClean="0">
                <a:solidFill>
                  <a:schemeClr val="tx2"/>
                </a:solidFill>
              </a:rPr>
              <a:t>כללי</a:t>
            </a:r>
            <a:endParaRPr lang="he-IL" sz="4400" dirty="0">
              <a:solidFill>
                <a:schemeClr val="tx2"/>
              </a:solidFill>
            </a:endParaRPr>
          </a:p>
        </p:txBody>
      </p:sp>
      <p:graphicFrame>
        <p:nvGraphicFramePr>
          <p:cNvPr id="4" name="טבלה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893577"/>
              </p:ext>
            </p:extLst>
          </p:nvPr>
        </p:nvGraphicFramePr>
        <p:xfrm>
          <a:off x="1763688" y="2348880"/>
          <a:ext cx="5415915" cy="4114800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{5C22544A-7EE6-4342-B048-85BDC9FD1C3A}</a:tableStyleId>
              </a:tblPr>
              <a:tblGrid>
                <a:gridCol w="2947035"/>
                <a:gridCol w="2468880"/>
              </a:tblGrid>
              <a:tr h="245745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u="sng" dirty="0">
                          <a:solidFill>
                            <a:schemeClr val="tx1"/>
                          </a:solidFill>
                          <a:effectLst/>
                        </a:rPr>
                        <a:t>פעילות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u="sng">
                          <a:solidFill>
                            <a:schemeClr val="tx1"/>
                          </a:solidFill>
                          <a:effectLst/>
                        </a:rPr>
                        <a:t>מועד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dirty="0">
                          <a:solidFill>
                            <a:schemeClr val="tx1"/>
                          </a:solidFill>
                          <a:effectLst/>
                        </a:rPr>
                        <a:t>מועד פרסום המכרז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solidFill>
                            <a:schemeClr val="tx1"/>
                          </a:solidFill>
                          <a:effectLst/>
                        </a:rPr>
                        <a:t>20/04/2015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dirty="0">
                          <a:solidFill>
                            <a:schemeClr val="tx1"/>
                          </a:solidFill>
                          <a:effectLst/>
                        </a:rPr>
                        <a:t>כנס מציעים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solidFill>
                            <a:schemeClr val="tx1"/>
                          </a:solidFill>
                          <a:effectLst/>
                        </a:rPr>
                        <a:t>04/05/2015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dirty="0">
                          <a:solidFill>
                            <a:schemeClr val="tx1"/>
                          </a:solidFill>
                          <a:effectLst/>
                        </a:rPr>
                        <a:t>מועד אחרון להגשת שאלות הבהרה מטעם המציעים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solidFill>
                            <a:schemeClr val="tx1"/>
                          </a:solidFill>
                          <a:effectLst/>
                        </a:rPr>
                        <a:t>יום  17/05/2015 שעה 12:00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dirty="0">
                          <a:solidFill>
                            <a:schemeClr val="tx1"/>
                          </a:solidFill>
                          <a:effectLst/>
                        </a:rPr>
                        <a:t>מועד פרסום השאלות והתשובות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dirty="0" smtClean="0">
                          <a:solidFill>
                            <a:schemeClr val="tx1"/>
                          </a:solidFill>
                          <a:effectLst/>
                        </a:rPr>
                        <a:t>החל מיום</a:t>
                      </a:r>
                      <a:r>
                        <a:rPr lang="he-IL" sz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he-IL" sz="1200" dirty="0" smtClean="0">
                          <a:solidFill>
                            <a:schemeClr val="tx1"/>
                          </a:solidFill>
                          <a:effectLst/>
                        </a:rPr>
                        <a:t>07/06/2015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solidFill>
                            <a:schemeClr val="tx1"/>
                          </a:solidFill>
                          <a:effectLst/>
                        </a:rPr>
                        <a:t>המועד האחרון להגשת הצעות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dirty="0">
                          <a:solidFill>
                            <a:schemeClr val="tx1"/>
                          </a:solidFill>
                          <a:effectLst/>
                        </a:rPr>
                        <a:t>21/06/2015 שעה  12:00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solidFill>
                            <a:schemeClr val="tx1"/>
                          </a:solidFill>
                          <a:effectLst/>
                        </a:rPr>
                        <a:t>תוקף ערבות המציע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dirty="0">
                          <a:solidFill>
                            <a:schemeClr val="tx1"/>
                          </a:solidFill>
                          <a:effectLst/>
                        </a:rPr>
                        <a:t>עד 20/09/2015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solidFill>
                            <a:schemeClr val="tx1"/>
                          </a:solidFill>
                          <a:effectLst/>
                        </a:rPr>
                        <a:t>מועד חתימה על הסכם ההתקשרות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dirty="0">
                          <a:solidFill>
                            <a:schemeClr val="tx1"/>
                          </a:solidFill>
                          <a:effectLst/>
                        </a:rPr>
                        <a:t>בתוך 14 ימים ממועד העברת נוסח ההסכם לזוכה.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>
                          <a:solidFill>
                            <a:schemeClr val="tx1"/>
                          </a:solidFill>
                          <a:effectLst/>
                        </a:rPr>
                        <a:t>תחילת מתן שירותים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200" dirty="0">
                          <a:solidFill>
                            <a:schemeClr val="tx1"/>
                          </a:solidFill>
                          <a:effectLst/>
                        </a:rPr>
                        <a:t>בתוך 14 ימים  ממועד קבלת  הסכם חתום ע"י </a:t>
                      </a:r>
                      <a:r>
                        <a:rPr lang="he-IL" sz="1200" dirty="0" err="1">
                          <a:solidFill>
                            <a:schemeClr val="tx1"/>
                          </a:solidFill>
                          <a:effectLst/>
                        </a:rPr>
                        <a:t>מורשי</a:t>
                      </a:r>
                      <a:r>
                        <a:rPr lang="he-IL" sz="1200" dirty="0">
                          <a:solidFill>
                            <a:schemeClr val="tx1"/>
                          </a:solidFill>
                          <a:effectLst/>
                        </a:rPr>
                        <a:t> החתימה של המשרד או במועד  מאוחר יותר שיקבע המשרד (חתימה מלאה ולא הסכם חתום בראשי תיבות בלבד)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289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03648" y="260648"/>
            <a:ext cx="676875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dirty="0" smtClean="0">
                <a:solidFill>
                  <a:schemeClr val="tx2"/>
                </a:solidFill>
              </a:rPr>
              <a:t>חזון ומטרות</a:t>
            </a:r>
            <a:endParaRPr lang="he-IL" sz="4400" dirty="0">
              <a:solidFill>
                <a:schemeClr val="tx2"/>
              </a:solidFill>
            </a:endParaRPr>
          </a:p>
        </p:txBody>
      </p:sp>
      <p:graphicFrame>
        <p:nvGraphicFramePr>
          <p:cNvPr id="9" name="דיאגרמה 8"/>
          <p:cNvGraphicFramePr/>
          <p:nvPr>
            <p:extLst>
              <p:ext uri="{D42A27DB-BD31-4B8C-83A1-F6EECF244321}">
                <p14:modId xmlns:p14="http://schemas.microsoft.com/office/powerpoint/2010/main" val="895372709"/>
              </p:ext>
            </p:extLst>
          </p:nvPr>
        </p:nvGraphicFramePr>
        <p:xfrm>
          <a:off x="1187624" y="1124744"/>
          <a:ext cx="753616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6716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60648"/>
            <a:ext cx="676875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dirty="0">
                <a:solidFill>
                  <a:schemeClr val="tx2"/>
                </a:solidFill>
              </a:rPr>
              <a:t>י</a:t>
            </a:r>
            <a:r>
              <a:rPr lang="he-IL" sz="4400" dirty="0" smtClean="0">
                <a:solidFill>
                  <a:schemeClr val="tx2"/>
                </a:solidFill>
              </a:rPr>
              <a:t>עדים</a:t>
            </a:r>
            <a:endParaRPr lang="he-IL" sz="4400" dirty="0">
              <a:solidFill>
                <a:schemeClr val="tx2"/>
              </a:solidFill>
            </a:endParaRPr>
          </a:p>
        </p:txBody>
      </p:sp>
      <p:graphicFrame>
        <p:nvGraphicFramePr>
          <p:cNvPr id="4" name="דיאגרמה 3"/>
          <p:cNvGraphicFramePr/>
          <p:nvPr>
            <p:extLst>
              <p:ext uri="{D42A27DB-BD31-4B8C-83A1-F6EECF244321}">
                <p14:modId xmlns:p14="http://schemas.microsoft.com/office/powerpoint/2010/main" val="524060333"/>
              </p:ext>
            </p:extLst>
          </p:nvPr>
        </p:nvGraphicFramePr>
        <p:xfrm>
          <a:off x="395536" y="1124744"/>
          <a:ext cx="770485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9150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60648"/>
            <a:ext cx="676875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dirty="0" smtClean="0">
                <a:solidFill>
                  <a:schemeClr val="tx2"/>
                </a:solidFill>
              </a:rPr>
              <a:t>ניתוח </a:t>
            </a:r>
            <a:r>
              <a:rPr lang="he-IL" sz="4400" dirty="0">
                <a:solidFill>
                  <a:schemeClr val="tx2"/>
                </a:solidFill>
              </a:rPr>
              <a:t>ה</a:t>
            </a:r>
            <a:r>
              <a:rPr lang="he-IL" sz="4400" dirty="0" smtClean="0">
                <a:solidFill>
                  <a:schemeClr val="tx2"/>
                </a:solidFill>
              </a:rPr>
              <a:t>מצב הקיים</a:t>
            </a:r>
            <a:endParaRPr lang="he-IL" sz="44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1412776"/>
            <a:ext cx="7200800" cy="261610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he-IL" sz="2400" dirty="0" smtClean="0">
                <a:solidFill>
                  <a:schemeClr val="tx1">
                    <a:tint val="75000"/>
                  </a:schemeClr>
                </a:solidFill>
              </a:rPr>
              <a:t>בעיות עיקריות</a:t>
            </a:r>
            <a:endParaRPr lang="en-US" sz="2400" dirty="0">
              <a:solidFill>
                <a:schemeClr val="tx1">
                  <a:tint val="75000"/>
                </a:schemeClr>
              </a:solidFill>
            </a:endParaRPr>
          </a:p>
          <a:p>
            <a:pPr marL="8001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he-IL" sz="2000" dirty="0">
                <a:solidFill>
                  <a:schemeClr val="tx1">
                    <a:tint val="75000"/>
                  </a:schemeClr>
                </a:solidFill>
              </a:rPr>
              <a:t>התהליך </a:t>
            </a:r>
            <a:r>
              <a:rPr lang="he-IL" sz="2000" dirty="0" smtClean="0">
                <a:solidFill>
                  <a:schemeClr val="tx1">
                    <a:tint val="75000"/>
                  </a:schemeClr>
                </a:solidFill>
              </a:rPr>
              <a:t>הקיים מול </a:t>
            </a:r>
            <a:r>
              <a:rPr lang="he-IL" sz="2000" dirty="0">
                <a:solidFill>
                  <a:schemeClr val="tx1">
                    <a:tint val="75000"/>
                  </a:schemeClr>
                </a:solidFill>
              </a:rPr>
              <a:t>החברות הוא ידני</a:t>
            </a:r>
            <a:endParaRPr lang="en-US" sz="2000" dirty="0">
              <a:solidFill>
                <a:schemeClr val="tx1">
                  <a:tint val="75000"/>
                </a:schemeClr>
              </a:solidFill>
            </a:endParaRPr>
          </a:p>
          <a:p>
            <a:pPr marL="8001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he-IL" sz="2000" dirty="0">
                <a:solidFill>
                  <a:schemeClr val="tx1">
                    <a:tint val="75000"/>
                  </a:schemeClr>
                </a:solidFill>
              </a:rPr>
              <a:t>הבודקים עובדים מול אנשי המדען </a:t>
            </a:r>
            <a:r>
              <a:rPr lang="he-IL" sz="2000" dirty="0" smtClean="0">
                <a:solidFill>
                  <a:schemeClr val="tx1">
                    <a:tint val="75000"/>
                  </a:schemeClr>
                </a:solidFill>
              </a:rPr>
              <a:t>בצורה </a:t>
            </a:r>
            <a:r>
              <a:rPr lang="he-IL" sz="2000" dirty="0">
                <a:solidFill>
                  <a:schemeClr val="tx1">
                    <a:tint val="75000"/>
                  </a:schemeClr>
                </a:solidFill>
              </a:rPr>
              <a:t>ידנית </a:t>
            </a:r>
            <a:r>
              <a:rPr lang="he-IL" sz="2000" dirty="0" smtClean="0">
                <a:solidFill>
                  <a:schemeClr val="tx1">
                    <a:tint val="75000"/>
                  </a:schemeClr>
                </a:solidFill>
              </a:rPr>
              <a:t>ולא </a:t>
            </a:r>
            <a:r>
              <a:rPr lang="he-IL" sz="2000" dirty="0">
                <a:solidFill>
                  <a:schemeClr val="tx1">
                    <a:tint val="75000"/>
                  </a:schemeClr>
                </a:solidFill>
              </a:rPr>
              <a:t>ממוכנת </a:t>
            </a:r>
            <a:endParaRPr lang="en-US" sz="2000" dirty="0">
              <a:solidFill>
                <a:schemeClr val="tx1">
                  <a:tint val="75000"/>
                </a:schemeClr>
              </a:solidFill>
            </a:endParaRPr>
          </a:p>
          <a:p>
            <a:pPr marL="8001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he-IL" sz="2000" dirty="0">
                <a:solidFill>
                  <a:schemeClr val="tx1">
                    <a:tint val="75000"/>
                  </a:schemeClr>
                </a:solidFill>
              </a:rPr>
              <a:t>אין לחברות חווי על מצב הבקשות</a:t>
            </a:r>
            <a:endParaRPr lang="en-US" sz="2000" dirty="0">
              <a:solidFill>
                <a:schemeClr val="tx1">
                  <a:tint val="75000"/>
                </a:schemeClr>
              </a:solidFill>
            </a:endParaRPr>
          </a:p>
          <a:p>
            <a:pPr marL="8001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he-IL" sz="2000" dirty="0">
                <a:solidFill>
                  <a:schemeClr val="tx1">
                    <a:tint val="75000"/>
                  </a:schemeClr>
                </a:solidFill>
              </a:rPr>
              <a:t>אין לאנשי המדען הראשי יכולת בקרה מלאה על עבודת הבודקים (לוחות זמנים והתקדמות)</a:t>
            </a:r>
            <a:endParaRPr lang="en-US" sz="2000" dirty="0">
              <a:solidFill>
                <a:schemeClr val="tx1">
                  <a:tint val="75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he-IL" sz="20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66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60648"/>
            <a:ext cx="676875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dirty="0" smtClean="0">
                <a:solidFill>
                  <a:schemeClr val="tx2"/>
                </a:solidFill>
              </a:rPr>
              <a:t>עיקרי תפיסת הפתרון</a:t>
            </a:r>
            <a:endParaRPr lang="he-IL" sz="44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1065820"/>
            <a:ext cx="705678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400" b="1" dirty="0" smtClean="0">
                <a:solidFill>
                  <a:srgbClr val="002060"/>
                </a:solidFill>
              </a:rPr>
              <a:t>בניית פורטל חדש שיאפשר:</a:t>
            </a:r>
          </a:p>
        </p:txBody>
      </p:sp>
      <p:graphicFrame>
        <p:nvGraphicFramePr>
          <p:cNvPr id="5" name="דיאגרמה 4"/>
          <p:cNvGraphicFramePr/>
          <p:nvPr>
            <p:extLst>
              <p:ext uri="{D42A27DB-BD31-4B8C-83A1-F6EECF244321}">
                <p14:modId xmlns:p14="http://schemas.microsoft.com/office/powerpoint/2010/main" val="2607188350"/>
              </p:ext>
            </p:extLst>
          </p:nvPr>
        </p:nvGraphicFramePr>
        <p:xfrm>
          <a:off x="1283804" y="1527485"/>
          <a:ext cx="7008440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1033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0648"/>
            <a:ext cx="792088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dirty="0" smtClean="0">
                <a:solidFill>
                  <a:schemeClr val="tx2"/>
                </a:solidFill>
              </a:rPr>
              <a:t>ארכיטקטורה לוגית</a:t>
            </a:r>
            <a:endParaRPr lang="he-IL" sz="4400" dirty="0">
              <a:solidFill>
                <a:schemeClr val="tx2"/>
              </a:solidFill>
            </a:endParaRPr>
          </a:p>
        </p:txBody>
      </p:sp>
      <p:sp>
        <p:nvSpPr>
          <p:cNvPr id="4" name="מלבן מעוגל 3"/>
          <p:cNvSpPr/>
          <p:nvPr/>
        </p:nvSpPr>
        <p:spPr>
          <a:xfrm>
            <a:off x="2880320" y="2051074"/>
            <a:ext cx="1512168" cy="72008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מודול </a:t>
            </a:r>
          </a:p>
          <a:p>
            <a:pPr algn="ctr"/>
            <a:r>
              <a:rPr lang="he-IL" dirty="0"/>
              <a:t>חברות</a:t>
            </a:r>
          </a:p>
        </p:txBody>
      </p:sp>
      <p:sp>
        <p:nvSpPr>
          <p:cNvPr id="5" name="מלבן מעוגל 4"/>
          <p:cNvSpPr/>
          <p:nvPr/>
        </p:nvSpPr>
        <p:spPr>
          <a:xfrm>
            <a:off x="4968552" y="2060848"/>
            <a:ext cx="1512168" cy="72008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מודול </a:t>
            </a:r>
          </a:p>
          <a:p>
            <a:pPr algn="ctr"/>
            <a:r>
              <a:rPr lang="he-IL" dirty="0"/>
              <a:t>בודקים</a:t>
            </a:r>
          </a:p>
        </p:txBody>
      </p:sp>
      <p:sp>
        <p:nvSpPr>
          <p:cNvPr id="6" name="מלבן מעוגל 5"/>
          <p:cNvSpPr/>
          <p:nvPr/>
        </p:nvSpPr>
        <p:spPr>
          <a:xfrm>
            <a:off x="3960440" y="5373216"/>
            <a:ext cx="1512168" cy="72008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ניהול מסמכים</a:t>
            </a:r>
          </a:p>
        </p:txBody>
      </p:sp>
      <p:sp>
        <p:nvSpPr>
          <p:cNvPr id="7" name="מלבן מעוגל 6"/>
          <p:cNvSpPr/>
          <p:nvPr/>
        </p:nvSpPr>
        <p:spPr>
          <a:xfrm>
            <a:off x="3960440" y="4203525"/>
            <a:ext cx="1512168" cy="72008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מערכת ניהול פנימית</a:t>
            </a:r>
          </a:p>
        </p:txBody>
      </p:sp>
      <p:sp>
        <p:nvSpPr>
          <p:cNvPr id="8" name="מלבן מעוגל 7"/>
          <p:cNvSpPr/>
          <p:nvPr/>
        </p:nvSpPr>
        <p:spPr>
          <a:xfrm>
            <a:off x="576064" y="2803265"/>
            <a:ext cx="1512168" cy="864096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ניהול משתמשים חיצוניים</a:t>
            </a:r>
          </a:p>
        </p:txBody>
      </p:sp>
      <p:sp>
        <p:nvSpPr>
          <p:cNvPr id="9" name="מלבן מעוגל 8"/>
          <p:cNvSpPr/>
          <p:nvPr/>
        </p:nvSpPr>
        <p:spPr>
          <a:xfrm>
            <a:off x="1800200" y="1124744"/>
            <a:ext cx="6264696" cy="216024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אבטחת מידע</a:t>
            </a:r>
          </a:p>
        </p:txBody>
      </p:sp>
      <p:cxnSp>
        <p:nvCxnSpPr>
          <p:cNvPr id="10" name="מחבר ישר 9"/>
          <p:cNvCxnSpPr/>
          <p:nvPr/>
        </p:nvCxnSpPr>
        <p:spPr>
          <a:xfrm>
            <a:off x="450304" y="3248038"/>
            <a:ext cx="89644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מחבר ישר 10"/>
          <p:cNvCxnSpPr/>
          <p:nvPr/>
        </p:nvCxnSpPr>
        <p:spPr>
          <a:xfrm>
            <a:off x="468560" y="1268760"/>
            <a:ext cx="9144000" cy="0"/>
          </a:xfrm>
          <a:prstGeom prst="lin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מחבר מרפקי 11"/>
          <p:cNvCxnSpPr>
            <a:stCxn id="8" idx="3"/>
            <a:endCxn id="4" idx="1"/>
          </p:cNvCxnSpPr>
          <p:nvPr/>
        </p:nvCxnSpPr>
        <p:spPr>
          <a:xfrm flipV="1">
            <a:off x="2088232" y="2411114"/>
            <a:ext cx="792088" cy="824199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מחבר מרפקי 12"/>
          <p:cNvCxnSpPr>
            <a:stCxn id="8" idx="0"/>
            <a:endCxn id="5" idx="0"/>
          </p:cNvCxnSpPr>
          <p:nvPr/>
        </p:nvCxnSpPr>
        <p:spPr>
          <a:xfrm rot="5400000" flipH="1" flipV="1">
            <a:off x="3157184" y="235813"/>
            <a:ext cx="742417" cy="4392488"/>
          </a:xfrm>
          <a:prstGeom prst="bentConnector3">
            <a:avLst>
              <a:gd name="adj1" fmla="val 130791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מחבר מרפקי 13"/>
          <p:cNvCxnSpPr>
            <a:stCxn id="7" idx="1"/>
            <a:endCxn id="4" idx="2"/>
          </p:cNvCxnSpPr>
          <p:nvPr/>
        </p:nvCxnSpPr>
        <p:spPr>
          <a:xfrm rot="10800000">
            <a:off x="3636404" y="2771155"/>
            <a:ext cx="324036" cy="1792411"/>
          </a:xfrm>
          <a:prstGeom prst="bentConnector2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מחבר מרפקי 14"/>
          <p:cNvCxnSpPr>
            <a:stCxn id="6" idx="1"/>
            <a:endCxn id="4" idx="2"/>
          </p:cNvCxnSpPr>
          <p:nvPr/>
        </p:nvCxnSpPr>
        <p:spPr>
          <a:xfrm rot="10800000">
            <a:off x="3636404" y="2771154"/>
            <a:ext cx="324036" cy="2962102"/>
          </a:xfrm>
          <a:prstGeom prst="bentConnector2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מחבר מרפקי 15"/>
          <p:cNvCxnSpPr>
            <a:stCxn id="6" idx="3"/>
            <a:endCxn id="5" idx="2"/>
          </p:cNvCxnSpPr>
          <p:nvPr/>
        </p:nvCxnSpPr>
        <p:spPr>
          <a:xfrm flipV="1">
            <a:off x="5472608" y="2780928"/>
            <a:ext cx="252028" cy="2952328"/>
          </a:xfrm>
          <a:prstGeom prst="bentConnector2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מחבר מרפקי 16"/>
          <p:cNvCxnSpPr>
            <a:stCxn id="7" idx="3"/>
            <a:endCxn id="5" idx="2"/>
          </p:cNvCxnSpPr>
          <p:nvPr/>
        </p:nvCxnSpPr>
        <p:spPr>
          <a:xfrm flipV="1">
            <a:off x="5472608" y="2780928"/>
            <a:ext cx="252028" cy="1782637"/>
          </a:xfrm>
          <a:prstGeom prst="bentConnector2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416824" y="1628800"/>
            <a:ext cx="100811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רשת חיצונית</a:t>
            </a:r>
            <a:endParaRPr lang="he-IL" dirty="0"/>
          </a:p>
        </p:txBody>
      </p:sp>
      <p:sp>
        <p:nvSpPr>
          <p:cNvPr id="19" name="TextBox 18"/>
          <p:cNvSpPr txBox="1"/>
          <p:nvPr/>
        </p:nvSpPr>
        <p:spPr>
          <a:xfrm>
            <a:off x="7569224" y="3789040"/>
            <a:ext cx="100811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רשת פנימית</a:t>
            </a:r>
            <a:endParaRPr lang="he-IL" dirty="0"/>
          </a:p>
        </p:txBody>
      </p:sp>
      <p:sp>
        <p:nvSpPr>
          <p:cNvPr id="20" name="מלבן מעוגל 19"/>
          <p:cNvSpPr/>
          <p:nvPr/>
        </p:nvSpPr>
        <p:spPr>
          <a:xfrm>
            <a:off x="1908212" y="3132629"/>
            <a:ext cx="6264696" cy="216024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/>
              <a:t>אבטחת מידע</a:t>
            </a:r>
          </a:p>
        </p:txBody>
      </p:sp>
    </p:spTree>
    <p:extLst>
      <p:ext uri="{BB962C8B-B14F-4D97-AF65-F5344CB8AC3E}">
        <p14:creationId xmlns:p14="http://schemas.microsoft.com/office/powerpoint/2010/main" val="368866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71296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400" dirty="0" smtClean="0">
                <a:solidFill>
                  <a:schemeClr val="tx2"/>
                </a:solidFill>
              </a:rPr>
              <a:t>אבטחת מידע</a:t>
            </a:r>
            <a:endParaRPr lang="he-IL" sz="4400" dirty="0">
              <a:solidFill>
                <a:schemeClr val="tx2"/>
              </a:solidFill>
            </a:endParaRPr>
          </a:p>
        </p:txBody>
      </p:sp>
      <p:graphicFrame>
        <p:nvGraphicFramePr>
          <p:cNvPr id="4" name="דיאגרמה 3"/>
          <p:cNvGraphicFramePr/>
          <p:nvPr>
            <p:extLst>
              <p:ext uri="{D42A27DB-BD31-4B8C-83A1-F6EECF244321}">
                <p14:modId xmlns:p14="http://schemas.microsoft.com/office/powerpoint/2010/main" val="592730481"/>
              </p:ext>
            </p:extLst>
          </p:nvPr>
        </p:nvGraphicFramePr>
        <p:xfrm>
          <a:off x="1115616" y="1412776"/>
          <a:ext cx="7488832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9062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12670</TotalTime>
  <Words>580</Words>
  <Application>Microsoft Office PowerPoint</Application>
  <PresentationFormat>‫הצגה על המסך (4:3)</PresentationFormat>
  <Paragraphs>115</Paragraphs>
  <Slides>19</Slides>
  <Notes>7</Notes>
  <HiddenSlides>1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19</vt:i4>
      </vt:variant>
    </vt:vector>
  </HeadingPairs>
  <TitlesOfParts>
    <vt:vector size="20" baseType="lpstr">
      <vt:lpstr>ערכת נושא Office</vt:lpstr>
      <vt:lpstr>המדען הראשי מכרז להקמת ותחזוקת מערכת בודקים וחברות כנס מציעים 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Company>013 Netvision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Ami Goren</dc:creator>
  <cp:lastModifiedBy>יוליה</cp:lastModifiedBy>
  <cp:revision>145</cp:revision>
  <dcterms:created xsi:type="dcterms:W3CDTF">2012-04-04T10:30:13Z</dcterms:created>
  <dcterms:modified xsi:type="dcterms:W3CDTF">2015-05-05T13:37:49Z</dcterms:modified>
</cp:coreProperties>
</file>